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120_FA7D3FE6.xml" ContentType="application/vnd.ms-powerpoint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87" r:id="rId4"/>
    <p:sldId id="286" r:id="rId5"/>
    <p:sldId id="258" r:id="rId6"/>
    <p:sldId id="279" r:id="rId7"/>
    <p:sldId id="260" r:id="rId8"/>
    <p:sldId id="277" r:id="rId9"/>
    <p:sldId id="278" r:id="rId10"/>
    <p:sldId id="275" r:id="rId11"/>
    <p:sldId id="282" r:id="rId12"/>
    <p:sldId id="283" r:id="rId13"/>
    <p:sldId id="288" r:id="rId14"/>
    <p:sldId id="289" r:id="rId15"/>
    <p:sldId id="292" r:id="rId16"/>
    <p:sldId id="290" r:id="rId17"/>
    <p:sldId id="284" r:id="rId18"/>
    <p:sldId id="274" r:id="rId19"/>
    <p:sldId id="291" r:id="rId20"/>
    <p:sldId id="273" r:id="rId21"/>
    <p:sldId id="261" r:id="rId22"/>
    <p:sldId id="262" r:id="rId23"/>
    <p:sldId id="272" r:id="rId24"/>
    <p:sldId id="263" r:id="rId25"/>
    <p:sldId id="264" r:id="rId26"/>
    <p:sldId id="265" r:id="rId27"/>
    <p:sldId id="266" r:id="rId28"/>
    <p:sldId id="267" r:id="rId29"/>
    <p:sldId id="268" r:id="rId30"/>
    <p:sldId id="269" r:id="rId31"/>
  </p:sldIdLst>
  <p:sldSz cx="18288000" cy="10287000"/>
  <p:notesSz cx="6858000" cy="9144000"/>
  <p:embeddedFontLst>
    <p:embeddedFont>
      <p:font typeface="DM Sans" pitchFamily="2" charset="77"/>
      <p:regular r:id="rId33"/>
      <p:bold r:id="rId34"/>
      <p:italic r:id="rId35"/>
      <p:boldItalic r:id="rId36"/>
    </p:embeddedFont>
    <p:embeddedFont>
      <p:font typeface="DM Sans Bold" pitchFamily="2" charset="77"/>
      <p:regular r:id="rId37"/>
      <p:bold r:id="rId38"/>
    </p:embeddedFont>
    <p:embeddedFont>
      <p:font typeface="DM Sans Italics" pitchFamily="2" charset="77"/>
      <p:regular r:id="rId39"/>
      <p:italic r:id="rId40"/>
    </p:embeddedFont>
    <p:embeddedFont>
      <p:font typeface="Montserrat Classic Bold" pitchFamily="2" charset="77"/>
      <p:regular r:id="rId41"/>
      <p:bold r:id="rId42"/>
    </p:embeddedFont>
    <p:embeddedFont>
      <p:font typeface="Montserrat Light" panose="020F0302020204030204" pitchFamily="34" charset="0"/>
      <p:regular r:id="rId43"/>
      <p:italic r:id="rId44"/>
    </p:embeddedFont>
    <p:embeddedFont>
      <p:font typeface="Oswald" pitchFamily="2" charset="77"/>
      <p:regular r:id="rId45"/>
      <p:bold r:id="rId46"/>
    </p:embeddedFont>
    <p:embeddedFont>
      <p:font typeface="Oswald Bold" pitchFamily="2" charset="77"/>
      <p:regular r:id="rId47"/>
      <p:bold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CF0EFD5-A3AA-8F4E-32DF-997749664AF1}" name="Gurram, Harsha" initials="" userId="S::pxg200018@utdallas.edu::25ee3952-90a2-465d-bb63-117d1cb82e3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rma, Tejus Sanjay" userId="S::txs220065@utdallas.edu::a4de4725-8900-469d-9799-fd7255f4be76" providerId="AD" clId="Web-{3A1BA377-A2B2-6109-35FF-297D9698D5E1}"/>
    <pc:docChg chg="addSld modSld sldOrd">
      <pc:chgData name="Sharma, Tejus Sanjay" userId="S::txs220065@utdallas.edu::a4de4725-8900-469d-9799-fd7255f4be76" providerId="AD" clId="Web-{3A1BA377-A2B2-6109-35FF-297D9698D5E1}" dt="2024-11-11T00:57:33.156" v="233" actId="1076"/>
      <pc:docMkLst>
        <pc:docMk/>
      </pc:docMkLst>
      <pc:sldChg chg="modSp">
        <pc:chgData name="Sharma, Tejus Sanjay" userId="S::txs220065@utdallas.edu::a4de4725-8900-469d-9799-fd7255f4be76" providerId="AD" clId="Web-{3A1BA377-A2B2-6109-35FF-297D9698D5E1}" dt="2024-11-11T00:29:57.717" v="1" actId="20577"/>
        <pc:sldMkLst>
          <pc:docMk/>
          <pc:sldMk cId="0" sldId="257"/>
        </pc:sldMkLst>
        <pc:spChg chg="mod">
          <ac:chgData name="Sharma, Tejus Sanjay" userId="S::txs220065@utdallas.edu::a4de4725-8900-469d-9799-fd7255f4be76" providerId="AD" clId="Web-{3A1BA377-A2B2-6109-35FF-297D9698D5E1}" dt="2024-11-11T00:29:57.717" v="1" actId="20577"/>
          <ac:spMkLst>
            <pc:docMk/>
            <pc:sldMk cId="0" sldId="257"/>
            <ac:spMk id="6" creationId="{00000000-0000-0000-0000-000000000000}"/>
          </ac:spMkLst>
        </pc:spChg>
      </pc:sldChg>
      <pc:sldChg chg="ord">
        <pc:chgData name="Sharma, Tejus Sanjay" userId="S::txs220065@utdallas.edu::a4de4725-8900-469d-9799-fd7255f4be76" providerId="AD" clId="Web-{3A1BA377-A2B2-6109-35FF-297D9698D5E1}" dt="2024-11-11T00:56:30.481" v="229"/>
        <pc:sldMkLst>
          <pc:docMk/>
          <pc:sldMk cId="0" sldId="258"/>
        </pc:sldMkLst>
      </pc:sldChg>
      <pc:sldChg chg="addSp delSp modSp ord">
        <pc:chgData name="Sharma, Tejus Sanjay" userId="S::txs220065@utdallas.edu::a4de4725-8900-469d-9799-fd7255f4be76" providerId="AD" clId="Web-{3A1BA377-A2B2-6109-35FF-297D9698D5E1}" dt="2024-11-11T00:56:37.716" v="231"/>
        <pc:sldMkLst>
          <pc:docMk/>
          <pc:sldMk cId="3325679198" sldId="271"/>
        </pc:sldMkLst>
      </pc:sldChg>
      <pc:sldChg chg="delSp modSp add ord replId">
        <pc:chgData name="Sharma, Tejus Sanjay" userId="S::txs220065@utdallas.edu::a4de4725-8900-469d-9799-fd7255f4be76" providerId="AD" clId="Web-{3A1BA377-A2B2-6109-35FF-297D9698D5E1}" dt="2024-11-11T00:57:33.156" v="233" actId="1076"/>
        <pc:sldMkLst>
          <pc:docMk/>
          <pc:sldMk cId="2194854669" sldId="280"/>
        </pc:sldMkLst>
      </pc:sldChg>
    </pc:docChg>
  </pc:docChgLst>
  <pc:docChgLst>
    <pc:chgData name="Sharma, Tejus Sanjay" userId="S::txs220065@utdallas.edu::a4de4725-8900-469d-9799-fd7255f4be76" providerId="AD" clId="Web-{D6EA333D-77BE-CD89-7425-94DEBF95CEA1}"/>
    <pc:docChg chg="modSld">
      <pc:chgData name="Sharma, Tejus Sanjay" userId="S::txs220065@utdallas.edu::a4de4725-8900-469d-9799-fd7255f4be76" providerId="AD" clId="Web-{D6EA333D-77BE-CD89-7425-94DEBF95CEA1}" dt="2024-11-12T19:01:42.620" v="419" actId="20577"/>
      <pc:docMkLst>
        <pc:docMk/>
      </pc:docMkLst>
      <pc:sldChg chg="delSp modSp">
        <pc:chgData name="Sharma, Tejus Sanjay" userId="S::txs220065@utdallas.edu::a4de4725-8900-469d-9799-fd7255f4be76" providerId="AD" clId="Web-{D6EA333D-77BE-CD89-7425-94DEBF95CEA1}" dt="2024-11-12T19:01:42.620" v="419" actId="20577"/>
        <pc:sldMkLst>
          <pc:docMk/>
          <pc:sldMk cId="1648695453" sldId="282"/>
        </pc:sldMkLst>
        <pc:spChg chg="mod">
          <ac:chgData name="Sharma, Tejus Sanjay" userId="S::txs220065@utdallas.edu::a4de4725-8900-469d-9799-fd7255f4be76" providerId="AD" clId="Web-{D6EA333D-77BE-CD89-7425-94DEBF95CEA1}" dt="2024-11-12T19:01:34.619" v="417" actId="20577"/>
          <ac:spMkLst>
            <pc:docMk/>
            <pc:sldMk cId="1648695453" sldId="282"/>
            <ac:spMk id="33" creationId="{07A7257B-49C0-1244-E5B6-2FB0447F8C90}"/>
          </ac:spMkLst>
        </pc:spChg>
        <pc:spChg chg="mod">
          <ac:chgData name="Sharma, Tejus Sanjay" userId="S::txs220065@utdallas.edu::a4de4725-8900-469d-9799-fd7255f4be76" providerId="AD" clId="Web-{D6EA333D-77BE-CD89-7425-94DEBF95CEA1}" dt="2024-11-12T19:01:42.620" v="419" actId="20577"/>
          <ac:spMkLst>
            <pc:docMk/>
            <pc:sldMk cId="1648695453" sldId="282"/>
            <ac:spMk id="46" creationId="{A1805C86-33FD-72F2-E387-011A9419A143}"/>
          </ac:spMkLst>
        </pc:spChg>
        <pc:spChg chg="mod">
          <ac:chgData name="Sharma, Tejus Sanjay" userId="S::txs220065@utdallas.edu::a4de4725-8900-469d-9799-fd7255f4be76" providerId="AD" clId="Web-{D6EA333D-77BE-CD89-7425-94DEBF95CEA1}" dt="2024-11-12T19:00:32.070" v="409"/>
          <ac:spMkLst>
            <pc:docMk/>
            <pc:sldMk cId="1648695453" sldId="282"/>
            <ac:spMk id="51" creationId="{2747CCDA-0292-FA25-D1FD-50B7ECADC073}"/>
          </ac:spMkLst>
        </pc:spChg>
        <pc:spChg chg="mod">
          <ac:chgData name="Sharma, Tejus Sanjay" userId="S::txs220065@utdallas.edu::a4de4725-8900-469d-9799-fd7255f4be76" providerId="AD" clId="Web-{D6EA333D-77BE-CD89-7425-94DEBF95CEA1}" dt="2024-11-12T18:59:54.256" v="403" actId="20577"/>
          <ac:spMkLst>
            <pc:docMk/>
            <pc:sldMk cId="1648695453" sldId="282"/>
            <ac:spMk id="55" creationId="{4DE6AFBF-25AD-4E93-3D8A-BFF576CE6A4C}"/>
          </ac:spMkLst>
        </pc:spChg>
      </pc:sldChg>
      <pc:sldChg chg="modSp">
        <pc:chgData name="Sharma, Tejus Sanjay" userId="S::txs220065@utdallas.edu::a4de4725-8900-469d-9799-fd7255f4be76" providerId="AD" clId="Web-{D6EA333D-77BE-CD89-7425-94DEBF95CEA1}" dt="2024-11-12T02:13:50.878" v="391"/>
        <pc:sldMkLst>
          <pc:docMk/>
          <pc:sldMk cId="2493296973" sldId="283"/>
        </pc:sldMkLst>
        <pc:spChg chg="mod">
          <ac:chgData name="Sharma, Tejus Sanjay" userId="S::txs220065@utdallas.edu::a4de4725-8900-469d-9799-fd7255f4be76" providerId="AD" clId="Web-{D6EA333D-77BE-CD89-7425-94DEBF95CEA1}" dt="2024-11-11T21:31:37.918" v="277" actId="20577"/>
          <ac:spMkLst>
            <pc:docMk/>
            <pc:sldMk cId="2493296973" sldId="283"/>
            <ac:spMk id="15" creationId="{D85B6DC9-B4F6-CF81-AE71-080E17EBEAD6}"/>
          </ac:spMkLst>
        </pc:spChg>
        <pc:graphicFrameChg chg="mod modGraphic">
          <ac:chgData name="Sharma, Tejus Sanjay" userId="S::txs220065@utdallas.edu::a4de4725-8900-469d-9799-fd7255f4be76" providerId="AD" clId="Web-{D6EA333D-77BE-CD89-7425-94DEBF95CEA1}" dt="2024-11-12T02:13:50.878" v="391"/>
          <ac:graphicFrameMkLst>
            <pc:docMk/>
            <pc:sldMk cId="2493296973" sldId="283"/>
            <ac:graphicFrameMk id="8" creationId="{EA88A8E7-A9D8-DC54-57F4-845F405B2AEF}"/>
          </ac:graphicFrameMkLst>
        </pc:graphicFrameChg>
      </pc:sldChg>
      <pc:sldChg chg="addSp modSp">
        <pc:chgData name="Sharma, Tejus Sanjay" userId="S::txs220065@utdallas.edu::a4de4725-8900-469d-9799-fd7255f4be76" providerId="AD" clId="Web-{D6EA333D-77BE-CD89-7425-94DEBF95CEA1}" dt="2024-11-11T18:45:02.835" v="7" actId="14100"/>
        <pc:sldMkLst>
          <pc:docMk/>
          <pc:sldMk cId="355205808" sldId="287"/>
        </pc:sldMkLst>
        <pc:picChg chg="add mod">
          <ac:chgData name="Sharma, Tejus Sanjay" userId="S::txs220065@utdallas.edu::a4de4725-8900-469d-9799-fd7255f4be76" providerId="AD" clId="Web-{D6EA333D-77BE-CD89-7425-94DEBF95CEA1}" dt="2024-11-11T18:45:02.835" v="7" actId="14100"/>
          <ac:picMkLst>
            <pc:docMk/>
            <pc:sldMk cId="355205808" sldId="287"/>
            <ac:picMk id="10" creationId="{604A27B7-FA98-1CCC-0EFE-5E1BC9F6B5A8}"/>
          </ac:picMkLst>
        </pc:picChg>
      </pc:sldChg>
      <pc:sldChg chg="modSp modCm">
        <pc:chgData name="Sharma, Tejus Sanjay" userId="S::txs220065@utdallas.edu::a4de4725-8900-469d-9799-fd7255f4be76" providerId="AD" clId="Web-{D6EA333D-77BE-CD89-7425-94DEBF95CEA1}" dt="2024-11-12T01:27:18.214" v="347"/>
        <pc:sldMkLst>
          <pc:docMk/>
          <pc:sldMk cId="4202512358" sldId="288"/>
        </pc:sldMkLst>
        <pc:graphicFrameChg chg="mod modGraphic">
          <ac:chgData name="Sharma, Tejus Sanjay" userId="S::txs220065@utdallas.edu::a4de4725-8900-469d-9799-fd7255f4be76" providerId="AD" clId="Web-{D6EA333D-77BE-CD89-7425-94DEBF95CEA1}" dt="2024-11-12T01:27:18.214" v="347"/>
          <ac:graphicFrameMkLst>
            <pc:docMk/>
            <pc:sldMk cId="4202512358" sldId="288"/>
            <ac:graphicFrameMk id="13" creationId="{F2CC8A31-C9AA-A0ED-99E8-E1C52AAE55B6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harma, Tejus Sanjay" userId="S::txs220065@utdallas.edu::a4de4725-8900-469d-9799-fd7255f4be76" providerId="AD" clId="Web-{D6EA333D-77BE-CD89-7425-94DEBF95CEA1}" dt="2024-11-12T01:27:17.808" v="342"/>
              <pc2:cmMkLst xmlns:pc2="http://schemas.microsoft.com/office/powerpoint/2019/9/main/command">
                <pc:docMk/>
                <pc:sldMk cId="4202512358" sldId="288"/>
                <pc2:cmMk id="{55FB7CA3-E701-DB49-BEFE-CE922895861C}"/>
              </pc2:cmMkLst>
            </pc226:cmChg>
          </p:ext>
        </pc:extLst>
      </pc:sldChg>
    </pc:docChg>
  </pc:docChgLst>
  <pc:docChgLst>
    <pc:chgData name="Gurram, Harsha" userId="25ee3952-90a2-465d-bb63-117d1cb82e35" providerId="ADAL" clId="{164C2F00-DFF5-F547-ADEB-8D6F524586D5}"/>
    <pc:docChg chg="modSld">
      <pc:chgData name="Gurram, Harsha" userId="25ee3952-90a2-465d-bb63-117d1cb82e35" providerId="ADAL" clId="{164C2F00-DFF5-F547-ADEB-8D6F524586D5}" dt="2024-12-06T05:30:41.159" v="0" actId="14100"/>
      <pc:docMkLst>
        <pc:docMk/>
      </pc:docMkLst>
      <pc:sldChg chg="modSp mod">
        <pc:chgData name="Gurram, Harsha" userId="25ee3952-90a2-465d-bb63-117d1cb82e35" providerId="ADAL" clId="{164C2F00-DFF5-F547-ADEB-8D6F524586D5}" dt="2024-12-06T05:30:41.159" v="0" actId="14100"/>
        <pc:sldMkLst>
          <pc:docMk/>
          <pc:sldMk cId="3001688960" sldId="277"/>
        </pc:sldMkLst>
        <pc:picChg chg="mod">
          <ac:chgData name="Gurram, Harsha" userId="25ee3952-90a2-465d-bb63-117d1cb82e35" providerId="ADAL" clId="{164C2F00-DFF5-F547-ADEB-8D6F524586D5}" dt="2024-12-06T05:30:41.159" v="0" actId="14100"/>
          <ac:picMkLst>
            <pc:docMk/>
            <pc:sldMk cId="3001688960" sldId="277"/>
            <ac:picMk id="8" creationId="{406AB82A-561D-338E-E9D6-82BC794AFEA8}"/>
          </ac:picMkLst>
        </pc:picChg>
      </pc:sldChg>
    </pc:docChg>
  </pc:docChgLst>
  <pc:docChgLst>
    <pc:chgData name="Kemei, Charity Cheruto" userId="S::cck220000@utdallas.edu::a1c5638f-0c9c-4ec2-83a6-e17b4c74c077" providerId="AD" clId="Web-{17946420-AEDA-33D5-8CC7-29A52D5E0732}"/>
    <pc:docChg chg="modSld">
      <pc:chgData name="Kemei, Charity Cheruto" userId="S::cck220000@utdallas.edu::a1c5638f-0c9c-4ec2-83a6-e17b4c74c077" providerId="AD" clId="Web-{17946420-AEDA-33D5-8CC7-29A52D5E0732}" dt="2024-11-12T02:36:05.491" v="17" actId="1076"/>
      <pc:docMkLst>
        <pc:docMk/>
      </pc:docMkLst>
      <pc:sldChg chg="addSp delSp modSp">
        <pc:chgData name="Kemei, Charity Cheruto" userId="S::cck220000@utdallas.edu::a1c5638f-0c9c-4ec2-83a6-e17b4c74c077" providerId="AD" clId="Web-{17946420-AEDA-33D5-8CC7-29A52D5E0732}" dt="2024-11-12T02:36:05.491" v="17" actId="1076"/>
        <pc:sldMkLst>
          <pc:docMk/>
          <pc:sldMk cId="355205808" sldId="287"/>
        </pc:sldMkLst>
        <pc:spChg chg="mod">
          <ac:chgData name="Kemei, Charity Cheruto" userId="S::cck220000@utdallas.edu::a1c5638f-0c9c-4ec2-83a6-e17b4c74c077" providerId="AD" clId="Web-{17946420-AEDA-33D5-8CC7-29A52D5E0732}" dt="2024-11-12T02:36:05.491" v="17" actId="1076"/>
          <ac:spMkLst>
            <pc:docMk/>
            <pc:sldMk cId="355205808" sldId="287"/>
            <ac:spMk id="3" creationId="{979B5DE7-E89D-C1BB-D010-FFD8ECA4DEE2}"/>
          </ac:spMkLst>
        </pc:spChg>
        <pc:picChg chg="add mod modCrop">
          <ac:chgData name="Kemei, Charity Cheruto" userId="S::cck220000@utdallas.edu::a1c5638f-0c9c-4ec2-83a6-e17b4c74c077" providerId="AD" clId="Web-{17946420-AEDA-33D5-8CC7-29A52D5E0732}" dt="2024-11-12T01:32:39.714" v="12"/>
          <ac:picMkLst>
            <pc:docMk/>
            <pc:sldMk cId="355205808" sldId="287"/>
            <ac:picMk id="11" creationId="{4D01321B-8E2A-8977-5988-5D8D7DF66465}"/>
          </ac:picMkLst>
        </pc:picChg>
        <pc:picChg chg="add mod">
          <ac:chgData name="Kemei, Charity Cheruto" userId="S::cck220000@utdallas.edu::a1c5638f-0c9c-4ec2-83a6-e17b4c74c077" providerId="AD" clId="Web-{17946420-AEDA-33D5-8CC7-29A52D5E0732}" dt="2024-11-12T01:59:34.162" v="16" actId="1076"/>
          <ac:picMkLst>
            <pc:docMk/>
            <pc:sldMk cId="355205808" sldId="287"/>
            <ac:picMk id="17" creationId="{231D72AD-3CC0-D470-FC20-0E7D5FC07529}"/>
          </ac:picMkLst>
        </pc:picChg>
      </pc:sldChg>
    </pc:docChg>
  </pc:docChgLst>
  <pc:docChgLst>
    <pc:chgData name="Zaveri, Meet Nirav" userId="27f3d681-90f8-4c0f-bb54-995a1b4f2d5e" providerId="ADAL" clId="{33AF259F-F5DD-4B9F-B544-C286FDB22D32}"/>
    <pc:docChg chg="undo custSel modSld">
      <pc:chgData name="Zaveri, Meet Nirav" userId="27f3d681-90f8-4c0f-bb54-995a1b4f2d5e" providerId="ADAL" clId="{33AF259F-F5DD-4B9F-B544-C286FDB22D32}" dt="2024-11-12T01:52:55.891" v="21" actId="1076"/>
      <pc:docMkLst>
        <pc:docMk/>
      </pc:docMkLst>
      <pc:sldChg chg="addSp delSp modSp mod">
        <pc:chgData name="Zaveri, Meet Nirav" userId="27f3d681-90f8-4c0f-bb54-995a1b4f2d5e" providerId="ADAL" clId="{33AF259F-F5DD-4B9F-B544-C286FDB22D32}" dt="2024-11-12T01:52:55.891" v="21" actId="1076"/>
        <pc:sldMkLst>
          <pc:docMk/>
          <pc:sldMk cId="355205808" sldId="287"/>
        </pc:sldMkLst>
        <pc:picChg chg="add mod">
          <ac:chgData name="Zaveri, Meet Nirav" userId="27f3d681-90f8-4c0f-bb54-995a1b4f2d5e" providerId="ADAL" clId="{33AF259F-F5DD-4B9F-B544-C286FDB22D32}" dt="2024-11-12T01:52:55.891" v="21" actId="1076"/>
          <ac:picMkLst>
            <pc:docMk/>
            <pc:sldMk cId="355205808" sldId="287"/>
            <ac:picMk id="13" creationId="{8585278F-870C-8FC2-6057-40BC5043CF4F}"/>
          </ac:picMkLst>
        </pc:picChg>
      </pc:sldChg>
    </pc:docChg>
  </pc:docChgLst>
  <pc:docChgLst>
    <pc:chgData name="Imam, Hafsah Zafar" userId="S::hzi190000@utdallas.edu::322a6855-07a7-4316-a57e-8cad174e08a9" providerId="AD" clId="Web-{CF4DBE32-14FC-C438-1B61-17F3FD2AA861}"/>
    <pc:docChg chg="modSld">
      <pc:chgData name="Imam, Hafsah Zafar" userId="S::hzi190000@utdallas.edu::322a6855-07a7-4316-a57e-8cad174e08a9" providerId="AD" clId="Web-{CF4DBE32-14FC-C438-1B61-17F3FD2AA861}" dt="2024-11-12T02:00:40.356" v="66"/>
      <pc:docMkLst>
        <pc:docMk/>
      </pc:docMkLst>
      <pc:sldChg chg="modSp">
        <pc:chgData name="Imam, Hafsah Zafar" userId="S::hzi190000@utdallas.edu::322a6855-07a7-4316-a57e-8cad174e08a9" providerId="AD" clId="Web-{CF4DBE32-14FC-C438-1B61-17F3FD2AA861}" dt="2024-11-12T01:10:39.282" v="3" actId="1076"/>
        <pc:sldMkLst>
          <pc:docMk/>
          <pc:sldMk cId="0" sldId="258"/>
        </pc:sldMkLst>
        <pc:spChg chg="mod">
          <ac:chgData name="Imam, Hafsah Zafar" userId="S::hzi190000@utdallas.edu::322a6855-07a7-4316-a57e-8cad174e08a9" providerId="AD" clId="Web-{CF4DBE32-14FC-C438-1B61-17F3FD2AA861}" dt="2024-11-12T01:09:41.874" v="2" actId="20577"/>
          <ac:spMkLst>
            <pc:docMk/>
            <pc:sldMk cId="0" sldId="258"/>
            <ac:spMk id="19" creationId="{00000000-0000-0000-0000-000000000000}"/>
          </ac:spMkLst>
        </pc:spChg>
        <pc:grpChg chg="mod">
          <ac:chgData name="Imam, Hafsah Zafar" userId="S::hzi190000@utdallas.edu::322a6855-07a7-4316-a57e-8cad174e08a9" providerId="AD" clId="Web-{CF4DBE32-14FC-C438-1B61-17F3FD2AA861}" dt="2024-11-12T01:10:39.282" v="3" actId="1076"/>
          <ac:grpSpMkLst>
            <pc:docMk/>
            <pc:sldMk cId="0" sldId="258"/>
            <ac:grpSpMk id="13" creationId="{00000000-0000-0000-0000-000000000000}"/>
          </ac:grpSpMkLst>
        </pc:grpChg>
      </pc:sldChg>
      <pc:sldChg chg="addSp delSp modSp">
        <pc:chgData name="Imam, Hafsah Zafar" userId="S::hzi190000@utdallas.edu::322a6855-07a7-4316-a57e-8cad174e08a9" providerId="AD" clId="Web-{CF4DBE32-14FC-C438-1B61-17F3FD2AA861}" dt="2024-11-12T02:00:40.356" v="66"/>
        <pc:sldMkLst>
          <pc:docMk/>
          <pc:sldMk cId="355205808" sldId="287"/>
        </pc:sldMkLst>
        <pc:picChg chg="mod">
          <ac:chgData name="Imam, Hafsah Zafar" userId="S::hzi190000@utdallas.edu::322a6855-07a7-4316-a57e-8cad174e08a9" providerId="AD" clId="Web-{CF4DBE32-14FC-C438-1B61-17F3FD2AA861}" dt="2024-11-12T02:00:40.356" v="66"/>
          <ac:picMkLst>
            <pc:docMk/>
            <pc:sldMk cId="355205808" sldId="287"/>
            <ac:picMk id="17" creationId="{231D72AD-3CC0-D470-FC20-0E7D5FC07529}"/>
          </ac:picMkLst>
        </pc:picChg>
      </pc:sldChg>
      <pc:sldChg chg="modSp">
        <pc:chgData name="Imam, Hafsah Zafar" userId="S::hzi190000@utdallas.edu::322a6855-07a7-4316-a57e-8cad174e08a9" providerId="AD" clId="Web-{CF4DBE32-14FC-C438-1B61-17F3FD2AA861}" dt="2024-11-12T01:34:15.022" v="49"/>
        <pc:sldMkLst>
          <pc:docMk/>
          <pc:sldMk cId="4202512358" sldId="288"/>
        </pc:sldMkLst>
        <pc:graphicFrameChg chg="mod modGraphic">
          <ac:chgData name="Imam, Hafsah Zafar" userId="S::hzi190000@utdallas.edu::322a6855-07a7-4316-a57e-8cad174e08a9" providerId="AD" clId="Web-{CF4DBE32-14FC-C438-1B61-17F3FD2AA861}" dt="2024-11-12T01:34:15.022" v="49"/>
          <ac:graphicFrameMkLst>
            <pc:docMk/>
            <pc:sldMk cId="4202512358" sldId="288"/>
            <ac:graphicFrameMk id="13" creationId="{F2CC8A31-C9AA-A0ED-99E8-E1C52AAE55B6}"/>
          </ac:graphicFrameMkLst>
        </pc:graphicFrameChg>
      </pc:sldChg>
      <pc:sldChg chg="modSp">
        <pc:chgData name="Imam, Hafsah Zafar" userId="S::hzi190000@utdallas.edu::322a6855-07a7-4316-a57e-8cad174e08a9" providerId="AD" clId="Web-{CF4DBE32-14FC-C438-1B61-17F3FD2AA861}" dt="2024-11-12T01:46:02.264" v="65" actId="20577"/>
        <pc:sldMkLst>
          <pc:docMk/>
          <pc:sldMk cId="437449202" sldId="290"/>
        </pc:sldMkLst>
        <pc:spChg chg="mod">
          <ac:chgData name="Imam, Hafsah Zafar" userId="S::hzi190000@utdallas.edu::322a6855-07a7-4316-a57e-8cad174e08a9" providerId="AD" clId="Web-{CF4DBE32-14FC-C438-1B61-17F3FD2AA861}" dt="2024-11-12T01:45:50.842" v="63" actId="20577"/>
          <ac:spMkLst>
            <pc:docMk/>
            <pc:sldMk cId="437449202" sldId="290"/>
            <ac:spMk id="9" creationId="{2682A483-7152-EE54-6207-4AA49FFB4C84}"/>
          </ac:spMkLst>
        </pc:spChg>
        <pc:spChg chg="mod">
          <ac:chgData name="Imam, Hafsah Zafar" userId="S::hzi190000@utdallas.edu::322a6855-07a7-4316-a57e-8cad174e08a9" providerId="AD" clId="Web-{CF4DBE32-14FC-C438-1B61-17F3FD2AA861}" dt="2024-11-12T01:45:56.749" v="64" actId="20577"/>
          <ac:spMkLst>
            <pc:docMk/>
            <pc:sldMk cId="437449202" sldId="290"/>
            <ac:spMk id="27" creationId="{B0074608-0ECA-F5C7-C6E2-CDD14E73BF91}"/>
          </ac:spMkLst>
        </pc:spChg>
        <pc:spChg chg="mod">
          <ac:chgData name="Imam, Hafsah Zafar" userId="S::hzi190000@utdallas.edu::322a6855-07a7-4316-a57e-8cad174e08a9" providerId="AD" clId="Web-{CF4DBE32-14FC-C438-1B61-17F3FD2AA861}" dt="2024-11-12T01:46:02.264" v="65" actId="20577"/>
          <ac:spMkLst>
            <pc:docMk/>
            <pc:sldMk cId="437449202" sldId="290"/>
            <ac:spMk id="29" creationId="{D18CE883-DF8A-3476-803F-CEBE251D237C}"/>
          </ac:spMkLst>
        </pc:spChg>
      </pc:sldChg>
    </pc:docChg>
  </pc:docChgLst>
  <pc:docChgLst>
    <pc:chgData name="Zaveri, Meet Nirav" userId="S::mxz230001@utdallas.edu::27f3d681-90f8-4c0f-bb54-995a1b4f2d5e" providerId="AD" clId="Web-{66AD1A8E-9FC6-AF3B-9C93-4133FD5BAE25}"/>
    <pc:docChg chg="modSld">
      <pc:chgData name="Zaveri, Meet Nirav" userId="S::mxz230001@utdallas.edu::27f3d681-90f8-4c0f-bb54-995a1b4f2d5e" providerId="AD" clId="Web-{66AD1A8E-9FC6-AF3B-9C93-4133FD5BAE25}" dt="2024-11-12T01:48:21.191" v="11"/>
      <pc:docMkLst>
        <pc:docMk/>
      </pc:docMkLst>
      <pc:sldChg chg="addSp delSp modSp">
        <pc:chgData name="Zaveri, Meet Nirav" userId="S::mxz230001@utdallas.edu::27f3d681-90f8-4c0f-bb54-995a1b4f2d5e" providerId="AD" clId="Web-{66AD1A8E-9FC6-AF3B-9C93-4133FD5BAE25}" dt="2024-11-12T01:48:21.191" v="11"/>
        <pc:sldMkLst>
          <pc:docMk/>
          <pc:sldMk cId="355205808" sldId="287"/>
        </pc:sldMkLst>
      </pc:sldChg>
    </pc:docChg>
  </pc:docChgLst>
  <pc:docChgLst>
    <pc:chgData name="Imam, Hafsah Zafar" userId="S::hzi190000@utdallas.edu::322a6855-07a7-4316-a57e-8cad174e08a9" providerId="AD" clId="Web-{15731F6D-0100-9C1E-7393-5E8D50220944}"/>
    <pc:docChg chg="addSld delSld modSld">
      <pc:chgData name="Imam, Hafsah Zafar" userId="S::hzi190000@utdallas.edu::322a6855-07a7-4316-a57e-8cad174e08a9" providerId="AD" clId="Web-{15731F6D-0100-9C1E-7393-5E8D50220944}" dt="2024-11-11T19:26:13.506" v="793" actId="20577"/>
      <pc:docMkLst>
        <pc:docMk/>
      </pc:docMkLst>
      <pc:sldChg chg="modSp">
        <pc:chgData name="Imam, Hafsah Zafar" userId="S::hzi190000@utdallas.edu::322a6855-07a7-4316-a57e-8cad174e08a9" providerId="AD" clId="Web-{15731F6D-0100-9C1E-7393-5E8D50220944}" dt="2024-11-11T19:26:13.506" v="793" actId="20577"/>
        <pc:sldMkLst>
          <pc:docMk/>
          <pc:sldMk cId="0" sldId="258"/>
        </pc:sldMkLst>
        <pc:spChg chg="mod">
          <ac:chgData name="Imam, Hafsah Zafar" userId="S::hzi190000@utdallas.edu::322a6855-07a7-4316-a57e-8cad174e08a9" providerId="AD" clId="Web-{15731F6D-0100-9C1E-7393-5E8D50220944}" dt="2024-11-11T19:26:13.506" v="793" actId="20577"/>
          <ac:spMkLst>
            <pc:docMk/>
            <pc:sldMk cId="0" sldId="258"/>
            <ac:spMk id="18" creationId="{00000000-0000-0000-0000-000000000000}"/>
          </ac:spMkLst>
        </pc:spChg>
      </pc:sldChg>
      <pc:sldChg chg="modSp">
        <pc:chgData name="Imam, Hafsah Zafar" userId="S::hzi190000@utdallas.edu::322a6855-07a7-4316-a57e-8cad174e08a9" providerId="AD" clId="Web-{15731F6D-0100-9C1E-7393-5E8D50220944}" dt="2024-11-11T18:18:35.992" v="249" actId="20577"/>
        <pc:sldMkLst>
          <pc:docMk/>
          <pc:sldMk cId="2493296973" sldId="283"/>
        </pc:sldMkLst>
        <pc:spChg chg="mod">
          <ac:chgData name="Imam, Hafsah Zafar" userId="S::hzi190000@utdallas.edu::322a6855-07a7-4316-a57e-8cad174e08a9" providerId="AD" clId="Web-{15731F6D-0100-9C1E-7393-5E8D50220944}" dt="2024-11-11T18:18:35.992" v="249" actId="20577"/>
          <ac:spMkLst>
            <pc:docMk/>
            <pc:sldMk cId="2493296973" sldId="283"/>
            <ac:spMk id="15" creationId="{D85B6DC9-B4F6-CF81-AE71-080E17EBEAD6}"/>
          </ac:spMkLst>
        </pc:spChg>
        <pc:graphicFrameChg chg="mod modGraphic">
          <ac:chgData name="Imam, Hafsah Zafar" userId="S::hzi190000@utdallas.edu::322a6855-07a7-4316-a57e-8cad174e08a9" providerId="AD" clId="Web-{15731F6D-0100-9C1E-7393-5E8D50220944}" dt="2024-11-11T17:57:45.666" v="91"/>
          <ac:graphicFrameMkLst>
            <pc:docMk/>
            <pc:sldMk cId="2493296973" sldId="283"/>
            <ac:graphicFrameMk id="8" creationId="{EA88A8E7-A9D8-DC54-57F4-845F405B2AEF}"/>
          </ac:graphicFrameMkLst>
        </pc:graphicFrameChg>
      </pc:sldChg>
      <pc:sldChg chg="modSp">
        <pc:chgData name="Imam, Hafsah Zafar" userId="S::hzi190000@utdallas.edu::322a6855-07a7-4316-a57e-8cad174e08a9" providerId="AD" clId="Web-{15731F6D-0100-9C1E-7393-5E8D50220944}" dt="2024-11-11T18:14:48.358" v="205"/>
        <pc:sldMkLst>
          <pc:docMk/>
          <pc:sldMk cId="4202512358" sldId="288"/>
        </pc:sldMkLst>
        <pc:graphicFrameChg chg="mod modGraphic">
          <ac:chgData name="Imam, Hafsah Zafar" userId="S::hzi190000@utdallas.edu::322a6855-07a7-4316-a57e-8cad174e08a9" providerId="AD" clId="Web-{15731F6D-0100-9C1E-7393-5E8D50220944}" dt="2024-11-11T18:14:48.358" v="205"/>
          <ac:graphicFrameMkLst>
            <pc:docMk/>
            <pc:sldMk cId="4202512358" sldId="288"/>
            <ac:graphicFrameMk id="13" creationId="{F2CC8A31-C9AA-A0ED-99E8-E1C52AAE55B6}"/>
          </ac:graphicFrameMkLst>
        </pc:graphicFrameChg>
      </pc:sldChg>
      <pc:sldChg chg="addSp delSp modSp">
        <pc:chgData name="Imam, Hafsah Zafar" userId="S::hzi190000@utdallas.edu::322a6855-07a7-4316-a57e-8cad174e08a9" providerId="AD" clId="Web-{15731F6D-0100-9C1E-7393-5E8D50220944}" dt="2024-11-11T18:25:53.351" v="276" actId="14100"/>
        <pc:sldMkLst>
          <pc:docMk/>
          <pc:sldMk cId="1278630711" sldId="291"/>
        </pc:sldMkLst>
        <pc:spChg chg="mod">
          <ac:chgData name="Imam, Hafsah Zafar" userId="S::hzi190000@utdallas.edu::322a6855-07a7-4316-a57e-8cad174e08a9" providerId="AD" clId="Web-{15731F6D-0100-9C1E-7393-5E8D50220944}" dt="2024-11-11T18:25:48.085" v="275" actId="14100"/>
          <ac:spMkLst>
            <pc:docMk/>
            <pc:sldMk cId="1278630711" sldId="291"/>
            <ac:spMk id="8" creationId="{550CB5DA-B8AC-B560-75AF-D2DEF3333E02}"/>
          </ac:spMkLst>
        </pc:spChg>
        <pc:grpChg chg="mod">
          <ac:chgData name="Imam, Hafsah Zafar" userId="S::hzi190000@utdallas.edu::322a6855-07a7-4316-a57e-8cad174e08a9" providerId="AD" clId="Web-{15731F6D-0100-9C1E-7393-5E8D50220944}" dt="2024-11-11T18:25:53.351" v="276" actId="14100"/>
          <ac:grpSpMkLst>
            <pc:docMk/>
            <pc:sldMk cId="1278630711" sldId="291"/>
            <ac:grpSpMk id="5" creationId="{93ED0094-7013-F09B-21AE-CC5E7B20EA89}"/>
          </ac:grpSpMkLst>
        </pc:grpChg>
        <pc:picChg chg="add mod modCrop">
          <ac:chgData name="Imam, Hafsah Zafar" userId="S::hzi190000@utdallas.edu::322a6855-07a7-4316-a57e-8cad174e08a9" providerId="AD" clId="Web-{15731F6D-0100-9C1E-7393-5E8D50220944}" dt="2024-11-11T18:25:34.397" v="258" actId="1076"/>
          <ac:picMkLst>
            <pc:docMk/>
            <pc:sldMk cId="1278630711" sldId="291"/>
            <ac:picMk id="9" creationId="{3A7E8ADF-633B-7A9E-284D-BCC03EC0981F}"/>
          </ac:picMkLst>
        </pc:picChg>
      </pc:sldChg>
      <pc:sldChg chg="new del">
        <pc:chgData name="Imam, Hafsah Zafar" userId="S::hzi190000@utdallas.edu::322a6855-07a7-4316-a57e-8cad174e08a9" providerId="AD" clId="Web-{15731F6D-0100-9C1E-7393-5E8D50220944}" dt="2024-11-11T18:38:56.160" v="278"/>
        <pc:sldMkLst>
          <pc:docMk/>
          <pc:sldMk cId="304936401" sldId="292"/>
        </pc:sldMkLst>
      </pc:sldChg>
      <pc:sldChg chg="addSp delSp modSp add replId">
        <pc:chgData name="Imam, Hafsah Zafar" userId="S::hzi190000@utdallas.edu::322a6855-07a7-4316-a57e-8cad174e08a9" providerId="AD" clId="Web-{15731F6D-0100-9C1E-7393-5E8D50220944}" dt="2024-11-11T18:55:49.399" v="662" actId="1076"/>
        <pc:sldMkLst>
          <pc:docMk/>
          <pc:sldMk cId="4018618780" sldId="292"/>
        </pc:sldMkLst>
        <pc:spChg chg="mod">
          <ac:chgData name="Imam, Hafsah Zafar" userId="S::hzi190000@utdallas.edu::322a6855-07a7-4316-a57e-8cad174e08a9" providerId="AD" clId="Web-{15731F6D-0100-9C1E-7393-5E8D50220944}" dt="2024-11-11T18:46:52.677" v="352" actId="1076"/>
          <ac:spMkLst>
            <pc:docMk/>
            <pc:sldMk cId="4018618780" sldId="292"/>
            <ac:spMk id="11" creationId="{2485D7AC-9BC0-FAA4-A8A8-C4F05E386540}"/>
          </ac:spMkLst>
        </pc:spChg>
        <pc:spChg chg="mod">
          <ac:chgData name="Imam, Hafsah Zafar" userId="S::hzi190000@utdallas.edu::322a6855-07a7-4316-a57e-8cad174e08a9" providerId="AD" clId="Web-{15731F6D-0100-9C1E-7393-5E8D50220944}" dt="2024-11-11T18:55:09.320" v="651" actId="20577"/>
          <ac:spMkLst>
            <pc:docMk/>
            <pc:sldMk cId="4018618780" sldId="292"/>
            <ac:spMk id="16" creationId="{3563D76B-574C-D73E-AC84-461E2DE55386}"/>
          </ac:spMkLst>
        </pc:spChg>
        <pc:spChg chg="add mod">
          <ac:chgData name="Imam, Hafsah Zafar" userId="S::hzi190000@utdallas.edu::322a6855-07a7-4316-a57e-8cad174e08a9" providerId="AD" clId="Web-{15731F6D-0100-9C1E-7393-5E8D50220944}" dt="2024-11-11T18:46:45.911" v="347" actId="1076"/>
          <ac:spMkLst>
            <pc:docMk/>
            <pc:sldMk cId="4018618780" sldId="292"/>
            <ac:spMk id="19" creationId="{B2D8A22D-E66D-D226-69A7-81DEED86BD6B}"/>
          </ac:spMkLst>
        </pc:spChg>
        <pc:spChg chg="add mod">
          <ac:chgData name="Imam, Hafsah Zafar" userId="S::hzi190000@utdallas.edu::322a6855-07a7-4316-a57e-8cad174e08a9" providerId="AD" clId="Web-{15731F6D-0100-9C1E-7393-5E8D50220944}" dt="2024-11-11T18:55:49.399" v="662" actId="1076"/>
          <ac:spMkLst>
            <pc:docMk/>
            <pc:sldMk cId="4018618780" sldId="292"/>
            <ac:spMk id="28" creationId="{FA554B09-C050-4578-1D88-C7D4A1AD1BA3}"/>
          </ac:spMkLst>
        </pc:spChg>
        <pc:spChg chg="add mod">
          <ac:chgData name="Imam, Hafsah Zafar" userId="S::hzi190000@utdallas.edu::322a6855-07a7-4316-a57e-8cad174e08a9" providerId="AD" clId="Web-{15731F6D-0100-9C1E-7393-5E8D50220944}" dt="2024-11-11T18:53:24.925" v="509" actId="20577"/>
          <ac:spMkLst>
            <pc:docMk/>
            <pc:sldMk cId="4018618780" sldId="292"/>
            <ac:spMk id="37" creationId="{D4A92EB1-951D-05FD-F391-B56261D37097}"/>
          </ac:spMkLst>
        </pc:spChg>
      </pc:sldChg>
    </pc:docChg>
  </pc:docChgLst>
  <pc:docChgLst>
    <pc:chgData name="Imam, Hafsah Zafar" userId="S::hzi190000@utdallas.edu::322a6855-07a7-4316-a57e-8cad174e08a9" providerId="AD" clId="Web-{752FBB84-93B0-7E5E-71F1-8A464C8C3262}"/>
    <pc:docChg chg="modSld">
      <pc:chgData name="Imam, Hafsah Zafar" userId="S::hzi190000@utdallas.edu::322a6855-07a7-4316-a57e-8cad174e08a9" providerId="AD" clId="Web-{752FBB84-93B0-7E5E-71F1-8A464C8C3262}" dt="2024-11-11T23:52:24.779" v="153" actId="20577"/>
      <pc:docMkLst>
        <pc:docMk/>
      </pc:docMkLst>
      <pc:sldChg chg="modSp">
        <pc:chgData name="Imam, Hafsah Zafar" userId="S::hzi190000@utdallas.edu::322a6855-07a7-4316-a57e-8cad174e08a9" providerId="AD" clId="Web-{752FBB84-93B0-7E5E-71F1-8A464C8C3262}" dt="2024-11-11T23:52:24.779" v="153" actId="20577"/>
        <pc:sldMkLst>
          <pc:docMk/>
          <pc:sldMk cId="4018618780" sldId="292"/>
        </pc:sldMkLst>
        <pc:spChg chg="mod">
          <ac:chgData name="Imam, Hafsah Zafar" userId="S::hzi190000@utdallas.edu::322a6855-07a7-4316-a57e-8cad174e08a9" providerId="AD" clId="Web-{752FBB84-93B0-7E5E-71F1-8A464C8C3262}" dt="2024-11-11T23:15:44.104" v="132" actId="20577"/>
          <ac:spMkLst>
            <pc:docMk/>
            <pc:sldMk cId="4018618780" sldId="292"/>
            <ac:spMk id="19" creationId="{B2D8A22D-E66D-D226-69A7-81DEED86BD6B}"/>
          </ac:spMkLst>
        </pc:spChg>
        <pc:spChg chg="mod">
          <ac:chgData name="Imam, Hafsah Zafar" userId="S::hzi190000@utdallas.edu::322a6855-07a7-4316-a57e-8cad174e08a9" providerId="AD" clId="Web-{752FBB84-93B0-7E5E-71F1-8A464C8C3262}" dt="2024-11-11T23:52:24.779" v="153" actId="20577"/>
          <ac:spMkLst>
            <pc:docMk/>
            <pc:sldMk cId="4018618780" sldId="292"/>
            <ac:spMk id="28" creationId="{FA554B09-C050-4578-1D88-C7D4A1AD1BA3}"/>
          </ac:spMkLst>
        </pc:spChg>
        <pc:spChg chg="mod">
          <ac:chgData name="Imam, Hafsah Zafar" userId="S::hzi190000@utdallas.edu::322a6855-07a7-4316-a57e-8cad174e08a9" providerId="AD" clId="Web-{752FBB84-93B0-7E5E-71F1-8A464C8C3262}" dt="2024-11-11T23:16:24.543" v="151" actId="20577"/>
          <ac:spMkLst>
            <pc:docMk/>
            <pc:sldMk cId="4018618780" sldId="292"/>
            <ac:spMk id="37" creationId="{D4A92EB1-951D-05FD-F391-B56261D37097}"/>
          </ac:spMkLst>
        </pc:spChg>
      </pc:sldChg>
    </pc:docChg>
  </pc:docChgLst>
  <pc:docChgLst>
    <pc:chgData name="Gurram, Harsha" userId="25ee3952-90a2-465d-bb63-117d1cb82e35" providerId="ADAL" clId="{EEE30765-37FA-CF40-81D7-A72DC56B6D4A}"/>
    <pc:docChg chg="undo redo custSel addSld delSld modSld sldOrd">
      <pc:chgData name="Gurram, Harsha" userId="25ee3952-90a2-465d-bb63-117d1cb82e35" providerId="ADAL" clId="{EEE30765-37FA-CF40-81D7-A72DC56B6D4A}" dt="2024-11-12T02:41:31.777" v="11061" actId="20577"/>
      <pc:docMkLst>
        <pc:docMk/>
      </pc:docMkLst>
      <pc:sldChg chg="delSp modSp mod">
        <pc:chgData name="Gurram, Harsha" userId="25ee3952-90a2-465d-bb63-117d1cb82e35" providerId="ADAL" clId="{EEE30765-37FA-CF40-81D7-A72DC56B6D4A}" dt="2024-11-10T22:05:58.376" v="205" actId="20577"/>
        <pc:sldMkLst>
          <pc:docMk/>
          <pc:sldMk cId="0" sldId="256"/>
        </pc:sldMkLst>
        <pc:spChg chg="mod">
          <ac:chgData name="Gurram, Harsha" userId="25ee3952-90a2-465d-bb63-117d1cb82e35" providerId="ADAL" clId="{EEE30765-37FA-CF40-81D7-A72DC56B6D4A}" dt="2024-11-10T21:57:39.958" v="159" actId="20577"/>
          <ac:spMkLst>
            <pc:docMk/>
            <pc:sldMk cId="0" sldId="256"/>
            <ac:spMk id="9" creationId="{00000000-0000-0000-0000-000000000000}"/>
          </ac:spMkLst>
        </pc:spChg>
        <pc:spChg chg="mod">
          <ac:chgData name="Gurram, Harsha" userId="25ee3952-90a2-465d-bb63-117d1cb82e35" providerId="ADAL" clId="{EEE30765-37FA-CF40-81D7-A72DC56B6D4A}" dt="2024-11-10T21:57:30.138" v="145" actId="20577"/>
          <ac:spMkLst>
            <pc:docMk/>
            <pc:sldMk cId="0" sldId="256"/>
            <ac:spMk id="10" creationId="{00000000-0000-0000-0000-000000000000}"/>
          </ac:spMkLst>
        </pc:spChg>
        <pc:spChg chg="mod">
          <ac:chgData name="Gurram, Harsha" userId="25ee3952-90a2-465d-bb63-117d1cb82e35" providerId="ADAL" clId="{EEE30765-37FA-CF40-81D7-A72DC56B6D4A}" dt="2024-11-10T22:05:58.376" v="205" actId="20577"/>
          <ac:spMkLst>
            <pc:docMk/>
            <pc:sldMk cId="0" sldId="256"/>
            <ac:spMk id="11" creationId="{00000000-0000-0000-0000-000000000000}"/>
          </ac:spMkLst>
        </pc:spChg>
      </pc:sldChg>
      <pc:sldChg chg="addSp delSp modSp mod">
        <pc:chgData name="Gurram, Harsha" userId="25ee3952-90a2-465d-bb63-117d1cb82e35" providerId="ADAL" clId="{EEE30765-37FA-CF40-81D7-A72DC56B6D4A}" dt="2024-11-12T01:46:12.061" v="10621" actId="20577"/>
        <pc:sldMkLst>
          <pc:docMk/>
          <pc:sldMk cId="0" sldId="257"/>
        </pc:sldMkLst>
        <pc:spChg chg="add del">
          <ac:chgData name="Gurram, Harsha" userId="25ee3952-90a2-465d-bb63-117d1cb82e35" providerId="ADAL" clId="{EEE30765-37FA-CF40-81D7-A72DC56B6D4A}" dt="2024-11-11T06:47:24.690" v="9637" actId="478"/>
          <ac:spMkLst>
            <pc:docMk/>
            <pc:sldMk cId="0" sldId="257"/>
            <ac:spMk id="14" creationId="{00000000-0000-0000-0000-000000000000}"/>
          </ac:spMkLst>
        </pc:spChg>
        <pc:spChg chg="mod">
          <ac:chgData name="Gurram, Harsha" userId="25ee3952-90a2-465d-bb63-117d1cb82e35" providerId="ADAL" clId="{EEE30765-37FA-CF40-81D7-A72DC56B6D4A}" dt="2024-11-10T22:06:25.893" v="230" actId="20577"/>
          <ac:spMkLst>
            <pc:docMk/>
            <pc:sldMk cId="0" sldId="257"/>
            <ac:spMk id="15" creationId="{00000000-0000-0000-0000-000000000000}"/>
          </ac:spMkLst>
        </pc:spChg>
        <pc:spChg chg="mod">
          <ac:chgData name="Gurram, Harsha" userId="25ee3952-90a2-465d-bb63-117d1cb82e35" providerId="ADAL" clId="{EEE30765-37FA-CF40-81D7-A72DC56B6D4A}" dt="2024-11-11T06:48:05.339" v="9671" actId="20577"/>
          <ac:spMkLst>
            <pc:docMk/>
            <pc:sldMk cId="0" sldId="257"/>
            <ac:spMk id="16" creationId="{00000000-0000-0000-0000-000000000000}"/>
          </ac:spMkLst>
        </pc:spChg>
        <pc:spChg chg="mod">
          <ac:chgData name="Gurram, Harsha" userId="25ee3952-90a2-465d-bb63-117d1cb82e35" providerId="ADAL" clId="{EEE30765-37FA-CF40-81D7-A72DC56B6D4A}" dt="2024-11-11T06:48:12.932" v="9672" actId="1076"/>
          <ac:spMkLst>
            <pc:docMk/>
            <pc:sldMk cId="0" sldId="257"/>
            <ac:spMk id="17" creationId="{00000000-0000-0000-0000-000000000000}"/>
          </ac:spMkLst>
        </pc:spChg>
        <pc:spChg chg="mod">
          <ac:chgData name="Gurram, Harsha" userId="25ee3952-90a2-465d-bb63-117d1cb82e35" providerId="ADAL" clId="{EEE30765-37FA-CF40-81D7-A72DC56B6D4A}" dt="2024-11-11T06:47:53.729" v="9652" actId="20577"/>
          <ac:spMkLst>
            <pc:docMk/>
            <pc:sldMk cId="0" sldId="257"/>
            <ac:spMk id="18" creationId="{00000000-0000-0000-0000-000000000000}"/>
          </ac:spMkLst>
        </pc:spChg>
        <pc:spChg chg="mod">
          <ac:chgData name="Gurram, Harsha" userId="25ee3952-90a2-465d-bb63-117d1cb82e35" providerId="ADAL" clId="{EEE30765-37FA-CF40-81D7-A72DC56B6D4A}" dt="2024-11-11T06:47:49.636" v="9650" actId="20577"/>
          <ac:spMkLst>
            <pc:docMk/>
            <pc:sldMk cId="0" sldId="257"/>
            <ac:spMk id="19" creationId="{00000000-0000-0000-0000-000000000000}"/>
          </ac:spMkLst>
        </pc:spChg>
        <pc:spChg chg="mod">
          <ac:chgData name="Gurram, Harsha" userId="25ee3952-90a2-465d-bb63-117d1cb82e35" providerId="ADAL" clId="{EEE30765-37FA-CF40-81D7-A72DC56B6D4A}" dt="2024-11-11T06:47:44.543" v="9644"/>
          <ac:spMkLst>
            <pc:docMk/>
            <pc:sldMk cId="0" sldId="257"/>
            <ac:spMk id="20" creationId="{00000000-0000-0000-0000-000000000000}"/>
          </ac:spMkLst>
        </pc:spChg>
        <pc:spChg chg="add del mod">
          <ac:chgData name="Gurram, Harsha" userId="25ee3952-90a2-465d-bb63-117d1cb82e35" providerId="ADAL" clId="{EEE30765-37FA-CF40-81D7-A72DC56B6D4A}" dt="2024-11-12T01:46:12.061" v="10621" actId="20577"/>
          <ac:spMkLst>
            <pc:docMk/>
            <pc:sldMk cId="0" sldId="257"/>
            <ac:spMk id="21" creationId="{00000000-0000-0000-0000-000000000000}"/>
          </ac:spMkLst>
        </pc:spChg>
      </pc:sldChg>
      <pc:sldChg chg="addSp delSp modSp mod modNotesTx">
        <pc:chgData name="Gurram, Harsha" userId="25ee3952-90a2-465d-bb63-117d1cb82e35" providerId="ADAL" clId="{EEE30765-37FA-CF40-81D7-A72DC56B6D4A}" dt="2024-11-12T02:35:29.729" v="11042" actId="20577"/>
        <pc:sldMkLst>
          <pc:docMk/>
          <pc:sldMk cId="0" sldId="258"/>
        </pc:sldMkLst>
        <pc:spChg chg="mod">
          <ac:chgData name="Gurram, Harsha" userId="25ee3952-90a2-465d-bb63-117d1cb82e35" providerId="ADAL" clId="{EEE30765-37FA-CF40-81D7-A72DC56B6D4A}" dt="2024-11-12T01:08:59.573" v="10364" actId="1076"/>
          <ac:spMkLst>
            <pc:docMk/>
            <pc:sldMk cId="0" sldId="258"/>
            <ac:spMk id="6" creationId="{00000000-0000-0000-0000-000000000000}"/>
          </ac:spMkLst>
        </pc:spChg>
        <pc:spChg chg="mod">
          <ac:chgData name="Gurram, Harsha" userId="25ee3952-90a2-465d-bb63-117d1cb82e35" providerId="ADAL" clId="{EEE30765-37FA-CF40-81D7-A72DC56B6D4A}" dt="2024-11-10T22:26:01.139" v="849" actId="166"/>
          <ac:spMkLst>
            <pc:docMk/>
            <pc:sldMk cId="0" sldId="258"/>
            <ac:spMk id="11" creationId="{00000000-0000-0000-0000-000000000000}"/>
          </ac:spMkLst>
        </pc:spChg>
        <pc:spChg chg="mod">
          <ac:chgData name="Gurram, Harsha" userId="25ee3952-90a2-465d-bb63-117d1cb82e35" providerId="ADAL" clId="{EEE30765-37FA-CF40-81D7-A72DC56B6D4A}" dt="2024-11-12T01:08:40.056" v="10359" actId="1076"/>
          <ac:spMkLst>
            <pc:docMk/>
            <pc:sldMk cId="0" sldId="258"/>
            <ac:spMk id="12" creationId="{00000000-0000-0000-0000-000000000000}"/>
          </ac:spMkLst>
        </pc:spChg>
        <pc:spChg chg="mod">
          <ac:chgData name="Gurram, Harsha" userId="25ee3952-90a2-465d-bb63-117d1cb82e35" providerId="ADAL" clId="{EEE30765-37FA-CF40-81D7-A72DC56B6D4A}" dt="2024-11-12T01:08:40.056" v="10359" actId="1076"/>
          <ac:spMkLst>
            <pc:docMk/>
            <pc:sldMk cId="0" sldId="258"/>
            <ac:spMk id="16" creationId="{00000000-0000-0000-0000-000000000000}"/>
          </ac:spMkLst>
        </pc:spChg>
        <pc:spChg chg="mod">
          <ac:chgData name="Gurram, Harsha" userId="25ee3952-90a2-465d-bb63-117d1cb82e35" providerId="ADAL" clId="{EEE30765-37FA-CF40-81D7-A72DC56B6D4A}" dt="2024-11-10T22:11:29.091" v="445" actId="14100"/>
          <ac:spMkLst>
            <pc:docMk/>
            <pc:sldMk cId="0" sldId="258"/>
            <ac:spMk id="17" creationId="{00000000-0000-0000-0000-000000000000}"/>
          </ac:spMkLst>
        </pc:spChg>
        <pc:spChg chg="mod">
          <ac:chgData name="Gurram, Harsha" userId="25ee3952-90a2-465d-bb63-117d1cb82e35" providerId="ADAL" clId="{EEE30765-37FA-CF40-81D7-A72DC56B6D4A}" dt="2024-11-12T01:11:33.932" v="10367" actId="13926"/>
          <ac:spMkLst>
            <pc:docMk/>
            <pc:sldMk cId="0" sldId="258"/>
            <ac:spMk id="18" creationId="{00000000-0000-0000-0000-000000000000}"/>
          </ac:spMkLst>
        </pc:spChg>
        <pc:spChg chg="mod">
          <ac:chgData name="Gurram, Harsha" userId="25ee3952-90a2-465d-bb63-117d1cb82e35" providerId="ADAL" clId="{EEE30765-37FA-CF40-81D7-A72DC56B6D4A}" dt="2024-11-12T02:35:29.729" v="11042" actId="20577"/>
          <ac:spMkLst>
            <pc:docMk/>
            <pc:sldMk cId="0" sldId="258"/>
            <ac:spMk id="19" creationId="{00000000-0000-0000-0000-000000000000}"/>
          </ac:spMkLst>
        </pc:spChg>
        <pc:grpChg chg="mod">
          <ac:chgData name="Gurram, Harsha" userId="25ee3952-90a2-465d-bb63-117d1cb82e35" providerId="ADAL" clId="{EEE30765-37FA-CF40-81D7-A72DC56B6D4A}" dt="2024-11-12T01:09:01.985" v="10365" actId="14100"/>
          <ac:grpSpMkLst>
            <pc:docMk/>
            <pc:sldMk cId="0" sldId="258"/>
            <ac:grpSpMk id="8" creationId="{00000000-0000-0000-0000-000000000000}"/>
          </ac:grpSpMkLst>
        </pc:grpChg>
        <pc:grpChg chg="mod">
          <ac:chgData name="Gurram, Harsha" userId="25ee3952-90a2-465d-bb63-117d1cb82e35" providerId="ADAL" clId="{EEE30765-37FA-CF40-81D7-A72DC56B6D4A}" dt="2024-11-12T01:08:40.056" v="10359" actId="1076"/>
          <ac:grpSpMkLst>
            <pc:docMk/>
            <pc:sldMk cId="0" sldId="258"/>
            <ac:grpSpMk id="13" creationId="{00000000-0000-0000-0000-000000000000}"/>
          </ac:grpSpMkLst>
        </pc:grpChg>
        <pc:picChg chg="add mod">
          <ac:chgData name="Gurram, Harsha" userId="25ee3952-90a2-465d-bb63-117d1cb82e35" providerId="ADAL" clId="{EEE30765-37FA-CF40-81D7-A72DC56B6D4A}" dt="2024-11-10T22:25:25.355" v="843"/>
          <ac:picMkLst>
            <pc:docMk/>
            <pc:sldMk cId="0" sldId="258"/>
            <ac:picMk id="28" creationId="{2BF96569-2776-5012-11D1-11FC5386B78A}"/>
          </ac:picMkLst>
        </pc:picChg>
      </pc:sldChg>
      <pc:sldChg chg="add del">
        <pc:chgData name="Gurram, Harsha" userId="25ee3952-90a2-465d-bb63-117d1cb82e35" providerId="ADAL" clId="{EEE30765-37FA-CF40-81D7-A72DC56B6D4A}" dt="2024-11-10T22:56:21.413" v="1947" actId="2696"/>
        <pc:sldMkLst>
          <pc:docMk/>
          <pc:sldMk cId="0" sldId="259"/>
        </pc:sldMkLst>
      </pc:sldChg>
      <pc:sldChg chg="addSp delSp modSp mod">
        <pc:chgData name="Gurram, Harsha" userId="25ee3952-90a2-465d-bb63-117d1cb82e35" providerId="ADAL" clId="{EEE30765-37FA-CF40-81D7-A72DC56B6D4A}" dt="2024-11-12T02:23:04.292" v="10910" actId="20577"/>
        <pc:sldMkLst>
          <pc:docMk/>
          <pc:sldMk cId="0" sldId="260"/>
        </pc:sldMkLst>
        <pc:spChg chg="add del mod">
          <ac:chgData name="Gurram, Harsha" userId="25ee3952-90a2-465d-bb63-117d1cb82e35" providerId="ADAL" clId="{EEE30765-37FA-CF40-81D7-A72DC56B6D4A}" dt="2024-11-10T23:08:08.827" v="2084" actId="1076"/>
          <ac:spMkLst>
            <pc:docMk/>
            <pc:sldMk cId="0" sldId="260"/>
            <ac:spMk id="2" creationId="{00000000-0000-0000-0000-000000000000}"/>
          </ac:spMkLst>
        </pc:spChg>
        <pc:spChg chg="mod">
          <ac:chgData name="Gurram, Harsha" userId="25ee3952-90a2-465d-bb63-117d1cb82e35" providerId="ADAL" clId="{EEE30765-37FA-CF40-81D7-A72DC56B6D4A}" dt="2024-11-10T23:07:09.211" v="2051" actId="1076"/>
          <ac:spMkLst>
            <pc:docMk/>
            <pc:sldMk cId="0" sldId="260"/>
            <ac:spMk id="7" creationId="{00000000-0000-0000-0000-000000000000}"/>
          </ac:spMkLst>
        </pc:spChg>
        <pc:spChg chg="mod">
          <ac:chgData name="Gurram, Harsha" userId="25ee3952-90a2-465d-bb63-117d1cb82e35" providerId="ADAL" clId="{EEE30765-37FA-CF40-81D7-A72DC56B6D4A}" dt="2024-11-10T22:37:55.264" v="1006" actId="1076"/>
          <ac:spMkLst>
            <pc:docMk/>
            <pc:sldMk cId="0" sldId="260"/>
            <ac:spMk id="11" creationId="{00000000-0000-0000-0000-000000000000}"/>
          </ac:spMkLst>
        </pc:spChg>
        <pc:spChg chg="mod">
          <ac:chgData name="Gurram, Harsha" userId="25ee3952-90a2-465d-bb63-117d1cb82e35" providerId="ADAL" clId="{EEE30765-37FA-CF40-81D7-A72DC56B6D4A}" dt="2024-11-11T00:36:08.692" v="3945" actId="20577"/>
          <ac:spMkLst>
            <pc:docMk/>
            <pc:sldMk cId="0" sldId="260"/>
            <ac:spMk id="12" creationId="{00000000-0000-0000-0000-000000000000}"/>
          </ac:spMkLst>
        </pc:spChg>
        <pc:spChg chg="mod">
          <ac:chgData name="Gurram, Harsha" userId="25ee3952-90a2-465d-bb63-117d1cb82e35" providerId="ADAL" clId="{EEE30765-37FA-CF40-81D7-A72DC56B6D4A}" dt="2024-11-10T23:08:04.485" v="2081" actId="1076"/>
          <ac:spMkLst>
            <pc:docMk/>
            <pc:sldMk cId="0" sldId="260"/>
            <ac:spMk id="16" creationId="{00000000-0000-0000-0000-000000000000}"/>
          </ac:spMkLst>
        </pc:spChg>
        <pc:spChg chg="mod">
          <ac:chgData name="Gurram, Harsha" userId="25ee3952-90a2-465d-bb63-117d1cb82e35" providerId="ADAL" clId="{EEE30765-37FA-CF40-81D7-A72DC56B6D4A}" dt="2024-11-12T01:49:03.585" v="10629" actId="20577"/>
          <ac:spMkLst>
            <pc:docMk/>
            <pc:sldMk cId="0" sldId="260"/>
            <ac:spMk id="20" creationId="{00000000-0000-0000-0000-000000000000}"/>
          </ac:spMkLst>
        </pc:spChg>
        <pc:spChg chg="mod">
          <ac:chgData name="Gurram, Harsha" userId="25ee3952-90a2-465d-bb63-117d1cb82e35" providerId="ADAL" clId="{EEE30765-37FA-CF40-81D7-A72DC56B6D4A}" dt="2024-11-12T01:49:27.153" v="10638" actId="33524"/>
          <ac:spMkLst>
            <pc:docMk/>
            <pc:sldMk cId="0" sldId="260"/>
            <ac:spMk id="24" creationId="{00000000-0000-0000-0000-000000000000}"/>
          </ac:spMkLst>
        </pc:spChg>
        <pc:spChg chg="mod">
          <ac:chgData name="Gurram, Harsha" userId="25ee3952-90a2-465d-bb63-117d1cb82e35" providerId="ADAL" clId="{EEE30765-37FA-CF40-81D7-A72DC56B6D4A}" dt="2024-11-10T23:08:07.051" v="2082"/>
          <ac:spMkLst>
            <pc:docMk/>
            <pc:sldMk cId="0" sldId="260"/>
            <ac:spMk id="36" creationId="{BE0E4176-8705-7271-E954-BDB414DD9AC6}"/>
          </ac:spMkLst>
        </pc:spChg>
        <pc:spChg chg="mod">
          <ac:chgData name="Gurram, Harsha" userId="25ee3952-90a2-465d-bb63-117d1cb82e35" providerId="ADAL" clId="{EEE30765-37FA-CF40-81D7-A72DC56B6D4A}" dt="2024-11-10T23:08:07.051" v="2082"/>
          <ac:spMkLst>
            <pc:docMk/>
            <pc:sldMk cId="0" sldId="260"/>
            <ac:spMk id="37" creationId="{004FDF7A-5CAF-8DE6-B337-10B7F51DA054}"/>
          </ac:spMkLst>
        </pc:spChg>
        <pc:spChg chg="mod">
          <ac:chgData name="Gurram, Harsha" userId="25ee3952-90a2-465d-bb63-117d1cb82e35" providerId="ADAL" clId="{EEE30765-37FA-CF40-81D7-A72DC56B6D4A}" dt="2024-11-10T23:08:42.686" v="2093"/>
          <ac:spMkLst>
            <pc:docMk/>
            <pc:sldMk cId="0" sldId="260"/>
            <ac:spMk id="41" creationId="{B0E86326-2C7A-A341-CDA0-09A0CE9DDC54}"/>
          </ac:spMkLst>
        </pc:spChg>
        <pc:spChg chg="mod">
          <ac:chgData name="Gurram, Harsha" userId="25ee3952-90a2-465d-bb63-117d1cb82e35" providerId="ADAL" clId="{EEE30765-37FA-CF40-81D7-A72DC56B6D4A}" dt="2024-11-10T23:09:01.676" v="2121" actId="1076"/>
          <ac:spMkLst>
            <pc:docMk/>
            <pc:sldMk cId="0" sldId="260"/>
            <ac:spMk id="42" creationId="{E101A763-A0A8-9063-AB28-FCCB304ED643}"/>
          </ac:spMkLst>
        </pc:spChg>
        <pc:spChg chg="add mod">
          <ac:chgData name="Gurram, Harsha" userId="25ee3952-90a2-465d-bb63-117d1cb82e35" providerId="ADAL" clId="{EEE30765-37FA-CF40-81D7-A72DC56B6D4A}" dt="2024-11-12T01:51:41.820" v="10653" actId="20577"/>
          <ac:spMkLst>
            <pc:docMk/>
            <pc:sldMk cId="0" sldId="260"/>
            <ac:spMk id="43" creationId="{1AFC7A8C-C708-D527-55CE-439E4F8F1CBE}"/>
          </ac:spMkLst>
        </pc:spChg>
        <pc:grpChg chg="add del mod">
          <ac:chgData name="Gurram, Harsha" userId="25ee3952-90a2-465d-bb63-117d1cb82e35" providerId="ADAL" clId="{EEE30765-37FA-CF40-81D7-A72DC56B6D4A}" dt="2024-11-10T23:08:04.485" v="2081" actId="1076"/>
          <ac:grpSpMkLst>
            <pc:docMk/>
            <pc:sldMk cId="0" sldId="260"/>
            <ac:grpSpMk id="9" creationId="{00000000-0000-0000-0000-000000000000}"/>
          </ac:grpSpMkLst>
        </pc:grpChg>
        <pc:grpChg chg="mod">
          <ac:chgData name="Gurram, Harsha" userId="25ee3952-90a2-465d-bb63-117d1cb82e35" providerId="ADAL" clId="{EEE30765-37FA-CF40-81D7-A72DC56B6D4A}" dt="2024-11-10T23:08:04.485" v="2081" actId="1076"/>
          <ac:grpSpMkLst>
            <pc:docMk/>
            <pc:sldMk cId="0" sldId="260"/>
            <ac:grpSpMk id="13" creationId="{00000000-0000-0000-0000-000000000000}"/>
          </ac:grpSpMkLst>
        </pc:grpChg>
        <pc:grpChg chg="mod">
          <ac:chgData name="Gurram, Harsha" userId="25ee3952-90a2-465d-bb63-117d1cb82e35" providerId="ADAL" clId="{EEE30765-37FA-CF40-81D7-A72DC56B6D4A}" dt="2024-11-10T23:08:04.485" v="2081" actId="1076"/>
          <ac:grpSpMkLst>
            <pc:docMk/>
            <pc:sldMk cId="0" sldId="260"/>
            <ac:grpSpMk id="18" creationId="{00000000-0000-0000-0000-000000000000}"/>
          </ac:grpSpMkLst>
        </pc:grpChg>
        <pc:grpChg chg="add del mod">
          <ac:chgData name="Gurram, Harsha" userId="25ee3952-90a2-465d-bb63-117d1cb82e35" providerId="ADAL" clId="{EEE30765-37FA-CF40-81D7-A72DC56B6D4A}" dt="2024-11-10T23:08:04.485" v="2081" actId="1076"/>
          <ac:grpSpMkLst>
            <pc:docMk/>
            <pc:sldMk cId="0" sldId="260"/>
            <ac:grpSpMk id="21" creationId="{00000000-0000-0000-0000-000000000000}"/>
          </ac:grpSpMkLst>
        </pc:grpChg>
        <pc:grpChg chg="add del mod">
          <ac:chgData name="Gurram, Harsha" userId="25ee3952-90a2-465d-bb63-117d1cb82e35" providerId="ADAL" clId="{EEE30765-37FA-CF40-81D7-A72DC56B6D4A}" dt="2024-11-10T23:13:57.871" v="2602" actId="14100"/>
          <ac:grpSpMkLst>
            <pc:docMk/>
            <pc:sldMk cId="0" sldId="260"/>
            <ac:grpSpMk id="35" creationId="{23EF1BAE-2A29-F59F-52C9-7A28B8EE93B0}"/>
          </ac:grpSpMkLst>
        </pc:grpChg>
        <pc:grpChg chg="add mod">
          <ac:chgData name="Gurram, Harsha" userId="25ee3952-90a2-465d-bb63-117d1cb82e35" providerId="ADAL" clId="{EEE30765-37FA-CF40-81D7-A72DC56B6D4A}" dt="2024-11-10T23:09:06.101" v="2122" actId="1076"/>
          <ac:grpSpMkLst>
            <pc:docMk/>
            <pc:sldMk cId="0" sldId="260"/>
            <ac:grpSpMk id="40" creationId="{B180C334-5489-C3F7-D0E9-46A3CE7DC40B}"/>
          </ac:grpSpMkLst>
        </pc:grpChg>
        <pc:graphicFrameChg chg="add mod modGraphic">
          <ac:chgData name="Gurram, Harsha" userId="25ee3952-90a2-465d-bb63-117d1cb82e35" providerId="ADAL" clId="{EEE30765-37FA-CF40-81D7-A72DC56B6D4A}" dt="2024-11-12T02:23:04.292" v="10910" actId="20577"/>
          <ac:graphicFrameMkLst>
            <pc:docMk/>
            <pc:sldMk cId="0" sldId="260"/>
            <ac:graphicFrameMk id="28" creationId="{A0E0E32B-ACC9-FAD5-E3E8-22ADB72DD10A}"/>
          </ac:graphicFrameMkLst>
        </pc:graphicFrameChg>
        <pc:graphicFrameChg chg="add mod">
          <ac:chgData name="Gurram, Harsha" userId="25ee3952-90a2-465d-bb63-117d1cb82e35" providerId="ADAL" clId="{EEE30765-37FA-CF40-81D7-A72DC56B6D4A}" dt="2024-11-10T23:08:04.485" v="2081" actId="1076"/>
          <ac:graphicFrameMkLst>
            <pc:docMk/>
            <pc:sldMk cId="0" sldId="260"/>
            <ac:graphicFrameMk id="30" creationId="{688EDE50-128E-6BC5-AE39-D62B6CB22D0A}"/>
          </ac:graphicFrameMkLst>
        </pc:graphicFrameChg>
        <pc:picChg chg="add mod">
          <ac:chgData name="Gurram, Harsha" userId="25ee3952-90a2-465d-bb63-117d1cb82e35" providerId="ADAL" clId="{EEE30765-37FA-CF40-81D7-A72DC56B6D4A}" dt="2024-11-10T23:08:04.485" v="2081" actId="1076"/>
          <ac:picMkLst>
            <pc:docMk/>
            <pc:sldMk cId="0" sldId="260"/>
            <ac:picMk id="31" creationId="{C3D08A3E-F697-5DF2-FEAB-877679A09463}"/>
          </ac:picMkLst>
        </pc:picChg>
        <pc:cxnChg chg="add">
          <ac:chgData name="Gurram, Harsha" userId="25ee3952-90a2-465d-bb63-117d1cb82e35" providerId="ADAL" clId="{EEE30765-37FA-CF40-81D7-A72DC56B6D4A}" dt="2024-11-10T23:14:21.762" v="2605" actId="11529"/>
          <ac:cxnSpMkLst>
            <pc:docMk/>
            <pc:sldMk cId="0" sldId="260"/>
            <ac:cxnSpMk id="47" creationId="{EFAD0885-4FE9-B7BF-FB0B-07AD7CA7DE3E}"/>
          </ac:cxnSpMkLst>
        </pc:cxnChg>
      </pc:sldChg>
      <pc:sldChg chg="mod modShow">
        <pc:chgData name="Gurram, Harsha" userId="25ee3952-90a2-465d-bb63-117d1cb82e35" providerId="ADAL" clId="{EEE30765-37FA-CF40-81D7-A72DC56B6D4A}" dt="2024-11-11T06:58:03.909" v="10246" actId="729"/>
        <pc:sldMkLst>
          <pc:docMk/>
          <pc:sldMk cId="0" sldId="261"/>
        </pc:sldMkLst>
      </pc:sldChg>
      <pc:sldChg chg="mod modShow">
        <pc:chgData name="Gurram, Harsha" userId="25ee3952-90a2-465d-bb63-117d1cb82e35" providerId="ADAL" clId="{EEE30765-37FA-CF40-81D7-A72DC56B6D4A}" dt="2024-11-11T06:58:03.909" v="10246" actId="729"/>
        <pc:sldMkLst>
          <pc:docMk/>
          <pc:sldMk cId="0" sldId="262"/>
        </pc:sldMkLst>
      </pc:sldChg>
      <pc:sldChg chg="mod modShow">
        <pc:chgData name="Gurram, Harsha" userId="25ee3952-90a2-465d-bb63-117d1cb82e35" providerId="ADAL" clId="{EEE30765-37FA-CF40-81D7-A72DC56B6D4A}" dt="2024-11-11T06:58:03.909" v="10246" actId="729"/>
        <pc:sldMkLst>
          <pc:docMk/>
          <pc:sldMk cId="0" sldId="263"/>
        </pc:sldMkLst>
      </pc:sldChg>
      <pc:sldChg chg="mod modShow">
        <pc:chgData name="Gurram, Harsha" userId="25ee3952-90a2-465d-bb63-117d1cb82e35" providerId="ADAL" clId="{EEE30765-37FA-CF40-81D7-A72DC56B6D4A}" dt="2024-11-11T06:58:03.909" v="10246" actId="729"/>
        <pc:sldMkLst>
          <pc:docMk/>
          <pc:sldMk cId="0" sldId="264"/>
        </pc:sldMkLst>
      </pc:sldChg>
      <pc:sldChg chg="mod modShow">
        <pc:chgData name="Gurram, Harsha" userId="25ee3952-90a2-465d-bb63-117d1cb82e35" providerId="ADAL" clId="{EEE30765-37FA-CF40-81D7-A72DC56B6D4A}" dt="2024-11-11T06:58:03.909" v="10246" actId="729"/>
        <pc:sldMkLst>
          <pc:docMk/>
          <pc:sldMk cId="0" sldId="265"/>
        </pc:sldMkLst>
      </pc:sldChg>
      <pc:sldChg chg="mod modShow">
        <pc:chgData name="Gurram, Harsha" userId="25ee3952-90a2-465d-bb63-117d1cb82e35" providerId="ADAL" clId="{EEE30765-37FA-CF40-81D7-A72DC56B6D4A}" dt="2024-11-11T06:58:03.909" v="10246" actId="729"/>
        <pc:sldMkLst>
          <pc:docMk/>
          <pc:sldMk cId="0" sldId="266"/>
        </pc:sldMkLst>
      </pc:sldChg>
      <pc:sldChg chg="mod modShow">
        <pc:chgData name="Gurram, Harsha" userId="25ee3952-90a2-465d-bb63-117d1cb82e35" providerId="ADAL" clId="{EEE30765-37FA-CF40-81D7-A72DC56B6D4A}" dt="2024-11-11T06:58:03.909" v="10246" actId="729"/>
        <pc:sldMkLst>
          <pc:docMk/>
          <pc:sldMk cId="0" sldId="267"/>
        </pc:sldMkLst>
      </pc:sldChg>
      <pc:sldChg chg="mod modShow">
        <pc:chgData name="Gurram, Harsha" userId="25ee3952-90a2-465d-bb63-117d1cb82e35" providerId="ADAL" clId="{EEE30765-37FA-CF40-81D7-A72DC56B6D4A}" dt="2024-11-11T06:58:03.909" v="10246" actId="729"/>
        <pc:sldMkLst>
          <pc:docMk/>
          <pc:sldMk cId="0" sldId="268"/>
        </pc:sldMkLst>
      </pc:sldChg>
      <pc:sldChg chg="mod modShow">
        <pc:chgData name="Gurram, Harsha" userId="25ee3952-90a2-465d-bb63-117d1cb82e35" providerId="ADAL" clId="{EEE30765-37FA-CF40-81D7-A72DC56B6D4A}" dt="2024-11-11T06:58:03.909" v="10246" actId="729"/>
        <pc:sldMkLst>
          <pc:docMk/>
          <pc:sldMk cId="0" sldId="269"/>
        </pc:sldMkLst>
      </pc:sldChg>
      <pc:sldChg chg="addSp delSp modSp add del mod">
        <pc:chgData name="Gurram, Harsha" userId="25ee3952-90a2-465d-bb63-117d1cb82e35" providerId="ADAL" clId="{EEE30765-37FA-CF40-81D7-A72DC56B6D4A}" dt="2024-11-11T05:47:58.968" v="7564" actId="2696"/>
        <pc:sldMkLst>
          <pc:docMk/>
          <pc:sldMk cId="3305804762" sldId="270"/>
        </pc:sldMkLst>
      </pc:sldChg>
      <pc:sldChg chg="addSp delSp modSp add del mod modShow">
        <pc:chgData name="Gurram, Harsha" userId="25ee3952-90a2-465d-bb63-117d1cb82e35" providerId="ADAL" clId="{EEE30765-37FA-CF40-81D7-A72DC56B6D4A}" dt="2024-11-11T05:53:12.962" v="7599" actId="2696"/>
        <pc:sldMkLst>
          <pc:docMk/>
          <pc:sldMk cId="3325679198" sldId="271"/>
        </pc:sldMkLst>
      </pc:sldChg>
      <pc:sldChg chg="add del">
        <pc:chgData name="Gurram, Harsha" userId="25ee3952-90a2-465d-bb63-117d1cb82e35" providerId="ADAL" clId="{EEE30765-37FA-CF40-81D7-A72DC56B6D4A}" dt="2024-11-10T22:40:20.155" v="1027"/>
        <pc:sldMkLst>
          <pc:docMk/>
          <pc:sldMk cId="1678053291" sldId="272"/>
        </pc:sldMkLst>
      </pc:sldChg>
      <pc:sldChg chg="add mod ord modShow">
        <pc:chgData name="Gurram, Harsha" userId="25ee3952-90a2-465d-bb63-117d1cb82e35" providerId="ADAL" clId="{EEE30765-37FA-CF40-81D7-A72DC56B6D4A}" dt="2024-11-11T06:58:03.909" v="10246" actId="729"/>
        <pc:sldMkLst>
          <pc:docMk/>
          <pc:sldMk cId="3582805412" sldId="272"/>
        </pc:sldMkLst>
      </pc:sldChg>
      <pc:sldChg chg="addSp modSp new mod modShow">
        <pc:chgData name="Gurram, Harsha" userId="25ee3952-90a2-465d-bb63-117d1cb82e35" providerId="ADAL" clId="{EEE30765-37FA-CF40-81D7-A72DC56B6D4A}" dt="2024-11-11T06:58:03.909" v="10246" actId="729"/>
        <pc:sldMkLst>
          <pc:docMk/>
          <pc:sldMk cId="2326417777" sldId="273"/>
        </pc:sldMkLst>
        <pc:spChg chg="add mod">
          <ac:chgData name="Gurram, Harsha" userId="25ee3952-90a2-465d-bb63-117d1cb82e35" providerId="ADAL" clId="{EEE30765-37FA-CF40-81D7-A72DC56B6D4A}" dt="2024-11-10T22:56:42.246" v="1954" actId="14100"/>
          <ac:spMkLst>
            <pc:docMk/>
            <pc:sldMk cId="2326417777" sldId="273"/>
            <ac:spMk id="2" creationId="{4CD27438-A44F-93EC-0522-AD46F6995D37}"/>
          </ac:spMkLst>
        </pc:spChg>
      </pc:sldChg>
      <pc:sldChg chg="addSp delSp modSp add mod">
        <pc:chgData name="Gurram, Harsha" userId="25ee3952-90a2-465d-bb63-117d1cb82e35" providerId="ADAL" clId="{EEE30765-37FA-CF40-81D7-A72DC56B6D4A}" dt="2024-11-12T01:49:44.161" v="10648" actId="20577"/>
        <pc:sldMkLst>
          <pc:docMk/>
          <pc:sldMk cId="4124123107" sldId="274"/>
        </pc:sldMkLst>
        <pc:spChg chg="mod">
          <ac:chgData name="Gurram, Harsha" userId="25ee3952-90a2-465d-bb63-117d1cb82e35" providerId="ADAL" clId="{EEE30765-37FA-CF40-81D7-A72DC56B6D4A}" dt="2024-11-10T23:05:05.158" v="2007" actId="1076"/>
          <ac:spMkLst>
            <pc:docMk/>
            <pc:sldMk cId="4124123107" sldId="274"/>
            <ac:spMk id="2" creationId="{BE763BAE-13AA-BF47-FCB0-8FCB1124001E}"/>
          </ac:spMkLst>
        </pc:spChg>
        <pc:spChg chg="mod">
          <ac:chgData name="Gurram, Harsha" userId="25ee3952-90a2-465d-bb63-117d1cb82e35" providerId="ADAL" clId="{EEE30765-37FA-CF40-81D7-A72DC56B6D4A}" dt="2024-11-10T23:16:30.707" v="2616" actId="1076"/>
          <ac:spMkLst>
            <pc:docMk/>
            <pc:sldMk cId="4124123107" sldId="274"/>
            <ac:spMk id="3" creationId="{4BDC46C4-CBC1-5E09-0E11-6F6515B58CCC}"/>
          </ac:spMkLst>
        </pc:spChg>
        <pc:spChg chg="mod">
          <ac:chgData name="Gurram, Harsha" userId="25ee3952-90a2-465d-bb63-117d1cb82e35" providerId="ADAL" clId="{EEE30765-37FA-CF40-81D7-A72DC56B6D4A}" dt="2024-11-12T01:49:44.161" v="10648" actId="20577"/>
          <ac:spMkLst>
            <pc:docMk/>
            <pc:sldMk cId="4124123107" sldId="274"/>
            <ac:spMk id="28" creationId="{AB107E2C-5E94-BBE7-411C-FDEFAC337DE3}"/>
          </ac:spMkLst>
        </pc:spChg>
        <pc:picChg chg="add mod">
          <ac:chgData name="Gurram, Harsha" userId="25ee3952-90a2-465d-bb63-117d1cb82e35" providerId="ADAL" clId="{EEE30765-37FA-CF40-81D7-A72DC56B6D4A}" dt="2024-11-10T23:17:09.291" v="2617" actId="14100"/>
          <ac:picMkLst>
            <pc:docMk/>
            <pc:sldMk cId="4124123107" sldId="274"/>
            <ac:picMk id="35" creationId="{E77267A5-2626-5E8F-964A-254D9F662F1B}"/>
          </ac:picMkLst>
        </pc:picChg>
        <pc:picChg chg="add mod">
          <ac:chgData name="Gurram, Harsha" userId="25ee3952-90a2-465d-bb63-117d1cb82e35" providerId="ADAL" clId="{EEE30765-37FA-CF40-81D7-A72DC56B6D4A}" dt="2024-11-10T23:23:29.656" v="2630" actId="1076"/>
          <ac:picMkLst>
            <pc:docMk/>
            <pc:sldMk cId="4124123107" sldId="274"/>
            <ac:picMk id="38" creationId="{794C6055-76D8-1180-54F2-04720E4697E3}"/>
          </ac:picMkLst>
        </pc:picChg>
        <pc:picChg chg="add mod">
          <ac:chgData name="Gurram, Harsha" userId="25ee3952-90a2-465d-bb63-117d1cb82e35" providerId="ADAL" clId="{EEE30765-37FA-CF40-81D7-A72DC56B6D4A}" dt="2024-11-10T23:20:21.373" v="2624" actId="1076"/>
          <ac:picMkLst>
            <pc:docMk/>
            <pc:sldMk cId="4124123107" sldId="274"/>
            <ac:picMk id="40" creationId="{FF69A4E0-40BC-663B-8C2A-42572265D50B}"/>
          </ac:picMkLst>
        </pc:picChg>
        <pc:picChg chg="add mod">
          <ac:chgData name="Gurram, Harsha" userId="25ee3952-90a2-465d-bb63-117d1cb82e35" providerId="ADAL" clId="{EEE30765-37FA-CF40-81D7-A72DC56B6D4A}" dt="2024-11-10T23:23:33.632" v="2632" actId="14100"/>
          <ac:picMkLst>
            <pc:docMk/>
            <pc:sldMk cId="4124123107" sldId="274"/>
            <ac:picMk id="41" creationId="{F71CA907-6E49-1C95-5282-9ACD969853A6}"/>
          </ac:picMkLst>
        </pc:picChg>
      </pc:sldChg>
      <pc:sldChg chg="add del setBg">
        <pc:chgData name="Gurram, Harsha" userId="25ee3952-90a2-465d-bb63-117d1cb82e35" providerId="ADAL" clId="{EEE30765-37FA-CF40-81D7-A72DC56B6D4A}" dt="2024-11-10T23:24:14.512" v="2636" actId="2696"/>
        <pc:sldMkLst>
          <pc:docMk/>
          <pc:sldMk cId="1665970268" sldId="275"/>
        </pc:sldMkLst>
      </pc:sldChg>
      <pc:sldChg chg="add del setBg">
        <pc:chgData name="Gurram, Harsha" userId="25ee3952-90a2-465d-bb63-117d1cb82e35" providerId="ADAL" clId="{EEE30765-37FA-CF40-81D7-A72DC56B6D4A}" dt="2024-11-10T23:24:02.598" v="2634"/>
        <pc:sldMkLst>
          <pc:docMk/>
          <pc:sldMk cId="3693174143" sldId="275"/>
        </pc:sldMkLst>
      </pc:sldChg>
      <pc:sldChg chg="addSp delSp modSp add mod ord setBg">
        <pc:chgData name="Gurram, Harsha" userId="25ee3952-90a2-465d-bb63-117d1cb82e35" providerId="ADAL" clId="{EEE30765-37FA-CF40-81D7-A72DC56B6D4A}" dt="2024-11-11T00:37:32.648" v="3969" actId="20578"/>
        <pc:sldMkLst>
          <pc:docMk/>
          <pc:sldMk cId="4026424358" sldId="275"/>
        </pc:sldMkLst>
        <pc:spChg chg="add mod">
          <ac:chgData name="Gurram, Harsha" userId="25ee3952-90a2-465d-bb63-117d1cb82e35" providerId="ADAL" clId="{EEE30765-37FA-CF40-81D7-A72DC56B6D4A}" dt="2024-11-11T00:37:15.327" v="3968" actId="20577"/>
          <ac:spMkLst>
            <pc:docMk/>
            <pc:sldMk cId="4026424358" sldId="275"/>
            <ac:spMk id="6" creationId="{D5886609-4520-31CF-22AB-8BF0CA069893}"/>
          </ac:spMkLst>
        </pc:spChg>
      </pc:sldChg>
      <pc:sldChg chg="addSp delSp modSp add del mod">
        <pc:chgData name="Gurram, Harsha" userId="25ee3952-90a2-465d-bb63-117d1cb82e35" providerId="ADAL" clId="{EEE30765-37FA-CF40-81D7-A72DC56B6D4A}" dt="2024-11-11T00:08:49.201" v="3285" actId="2696"/>
        <pc:sldMkLst>
          <pc:docMk/>
          <pc:sldMk cId="2120086028" sldId="276"/>
        </pc:sldMkLst>
      </pc:sldChg>
      <pc:sldChg chg="addSp delSp modSp add mod">
        <pc:chgData name="Gurram, Harsha" userId="25ee3952-90a2-465d-bb63-117d1cb82e35" providerId="ADAL" clId="{EEE30765-37FA-CF40-81D7-A72DC56B6D4A}" dt="2024-11-11T00:08:14.291" v="3284"/>
        <pc:sldMkLst>
          <pc:docMk/>
          <pc:sldMk cId="3001688960" sldId="277"/>
        </pc:sldMkLst>
        <pc:spChg chg="add mod">
          <ac:chgData name="Gurram, Harsha" userId="25ee3952-90a2-465d-bb63-117d1cb82e35" providerId="ADAL" clId="{EEE30765-37FA-CF40-81D7-A72DC56B6D4A}" dt="2024-11-11T00:08:14.291" v="3284"/>
          <ac:spMkLst>
            <pc:docMk/>
            <pc:sldMk cId="3001688960" sldId="277"/>
            <ac:spMk id="11" creationId="{7FCFD372-BD63-923A-FC0A-C932B5DCD4C4}"/>
          </ac:spMkLst>
        </pc:spChg>
        <pc:spChg chg="mod">
          <ac:chgData name="Gurram, Harsha" userId="25ee3952-90a2-465d-bb63-117d1cb82e35" providerId="ADAL" clId="{EEE30765-37FA-CF40-81D7-A72DC56B6D4A}" dt="2024-11-11T00:07:12.977" v="3278" actId="13926"/>
          <ac:spMkLst>
            <pc:docMk/>
            <pc:sldMk cId="3001688960" sldId="277"/>
            <ac:spMk id="27" creationId="{913676E2-614B-40DF-A038-360BBF86A46D}"/>
          </ac:spMkLst>
        </pc:spChg>
        <pc:inkChg chg="add">
          <ac:chgData name="Gurram, Harsha" userId="25ee3952-90a2-465d-bb63-117d1cb82e35" providerId="ADAL" clId="{EEE30765-37FA-CF40-81D7-A72DC56B6D4A}" dt="2024-11-11T00:07:37.600" v="3279" actId="9405"/>
          <ac:inkMkLst>
            <pc:docMk/>
            <pc:sldMk cId="3001688960" sldId="277"/>
            <ac:inkMk id="9" creationId="{22D8DE07-1F95-529A-7991-184E6FF33258}"/>
          </ac:inkMkLst>
        </pc:inkChg>
        <pc:inkChg chg="add">
          <ac:chgData name="Gurram, Harsha" userId="25ee3952-90a2-465d-bb63-117d1cb82e35" providerId="ADAL" clId="{EEE30765-37FA-CF40-81D7-A72DC56B6D4A}" dt="2024-11-11T00:07:46.522" v="3280" actId="9405"/>
          <ac:inkMkLst>
            <pc:docMk/>
            <pc:sldMk cId="3001688960" sldId="277"/>
            <ac:inkMk id="10" creationId="{7FD9436C-4281-C882-8166-FD9BC2B55998}"/>
          </ac:inkMkLst>
        </pc:inkChg>
      </pc:sldChg>
      <pc:sldChg chg="addSp delSp modSp add del mod">
        <pc:chgData name="Gurram, Harsha" userId="25ee3952-90a2-465d-bb63-117d1cb82e35" providerId="ADAL" clId="{EEE30765-37FA-CF40-81D7-A72DC56B6D4A}" dt="2024-11-12T01:20:31.850" v="10479" actId="478"/>
        <pc:sldMkLst>
          <pc:docMk/>
          <pc:sldMk cId="102043272" sldId="278"/>
        </pc:sldMkLst>
        <pc:spChg chg="mod">
          <ac:chgData name="Gurram, Harsha" userId="25ee3952-90a2-465d-bb63-117d1cb82e35" providerId="ADAL" clId="{EEE30765-37FA-CF40-81D7-A72DC56B6D4A}" dt="2024-11-11T00:09:34.530" v="3306" actId="1076"/>
          <ac:spMkLst>
            <pc:docMk/>
            <pc:sldMk cId="102043272" sldId="278"/>
            <ac:spMk id="11" creationId="{D55CA7D8-9B6B-37F7-B538-DA889C4A1ADA}"/>
          </ac:spMkLst>
        </pc:spChg>
        <pc:spChg chg="add mod">
          <ac:chgData name="Gurram, Harsha" userId="25ee3952-90a2-465d-bb63-117d1cb82e35" providerId="ADAL" clId="{EEE30765-37FA-CF40-81D7-A72DC56B6D4A}" dt="2024-11-11T00:24:18.857" v="3364" actId="20577"/>
          <ac:spMkLst>
            <pc:docMk/>
            <pc:sldMk cId="102043272" sldId="278"/>
            <ac:spMk id="14" creationId="{EC053722-6753-59E0-42FE-14007EA4EBB3}"/>
          </ac:spMkLst>
        </pc:spChg>
        <pc:spChg chg="mod">
          <ac:chgData name="Gurram, Harsha" userId="25ee3952-90a2-465d-bb63-117d1cb82e35" providerId="ADAL" clId="{EEE30765-37FA-CF40-81D7-A72DC56B6D4A}" dt="2024-11-11T00:25:05.366" v="3372"/>
          <ac:spMkLst>
            <pc:docMk/>
            <pc:sldMk cId="102043272" sldId="278"/>
            <ac:spMk id="21" creationId="{4A7581A7-EB0B-F0BA-FE29-913BF50ABE75}"/>
          </ac:spMkLst>
        </pc:spChg>
        <pc:spChg chg="mod">
          <ac:chgData name="Gurram, Harsha" userId="25ee3952-90a2-465d-bb63-117d1cb82e35" providerId="ADAL" clId="{EEE30765-37FA-CF40-81D7-A72DC56B6D4A}" dt="2024-11-11T00:25:05.366" v="3372"/>
          <ac:spMkLst>
            <pc:docMk/>
            <pc:sldMk cId="102043272" sldId="278"/>
            <ac:spMk id="22" creationId="{6400AB7C-D9FF-E02C-18BA-7AABB198318D}"/>
          </ac:spMkLst>
        </pc:spChg>
        <pc:spChg chg="add mod">
          <ac:chgData name="Gurram, Harsha" userId="25ee3952-90a2-465d-bb63-117d1cb82e35" providerId="ADAL" clId="{EEE30765-37FA-CF40-81D7-A72DC56B6D4A}" dt="2024-11-11T00:36:30.548" v="3947" actId="13926"/>
          <ac:spMkLst>
            <pc:docMk/>
            <pc:sldMk cId="102043272" sldId="278"/>
            <ac:spMk id="23" creationId="{416ECA31-700E-3112-E261-19CB9515C7C3}"/>
          </ac:spMkLst>
        </pc:spChg>
        <pc:grpChg chg="add mod">
          <ac:chgData name="Gurram, Harsha" userId="25ee3952-90a2-465d-bb63-117d1cb82e35" providerId="ADAL" clId="{EEE30765-37FA-CF40-81D7-A72DC56B6D4A}" dt="2024-11-11T00:25:53.074" v="3377" actId="14100"/>
          <ac:grpSpMkLst>
            <pc:docMk/>
            <pc:sldMk cId="102043272" sldId="278"/>
            <ac:grpSpMk id="20" creationId="{BAF77528-3684-DAE6-2D6D-AC620EB3B423}"/>
          </ac:grpSpMkLst>
        </pc:grpChg>
        <pc:picChg chg="add mod">
          <ac:chgData name="Gurram, Harsha" userId="25ee3952-90a2-465d-bb63-117d1cb82e35" providerId="ADAL" clId="{EEE30765-37FA-CF40-81D7-A72DC56B6D4A}" dt="2024-11-11T00:23:31.474" v="3316" actId="1076"/>
          <ac:picMkLst>
            <pc:docMk/>
            <pc:sldMk cId="102043272" sldId="278"/>
            <ac:picMk id="13" creationId="{256669A5-3CCD-560D-F7B4-63D0345F70FC}"/>
          </ac:picMkLst>
        </pc:picChg>
        <pc:picChg chg="add mod">
          <ac:chgData name="Gurram, Harsha" userId="25ee3952-90a2-465d-bb63-117d1cb82e35" providerId="ADAL" clId="{EEE30765-37FA-CF40-81D7-A72DC56B6D4A}" dt="2024-11-11T00:38:59.185" v="4048" actId="1076"/>
          <ac:picMkLst>
            <pc:docMk/>
            <pc:sldMk cId="102043272" sldId="278"/>
            <ac:picMk id="28" creationId="{CFB72E98-62CA-836D-ED40-C4B778DEAEB8}"/>
          </ac:picMkLst>
        </pc:picChg>
      </pc:sldChg>
      <pc:sldChg chg="modSp add mod setBg">
        <pc:chgData name="Gurram, Harsha" userId="25ee3952-90a2-465d-bb63-117d1cb82e35" providerId="ADAL" clId="{EEE30765-37FA-CF40-81D7-A72DC56B6D4A}" dt="2024-11-11T00:35:56.789" v="3932" actId="1076"/>
        <pc:sldMkLst>
          <pc:docMk/>
          <pc:sldMk cId="1192202116" sldId="279"/>
        </pc:sldMkLst>
        <pc:spChg chg="mod">
          <ac:chgData name="Gurram, Harsha" userId="25ee3952-90a2-465d-bb63-117d1cb82e35" providerId="ADAL" clId="{EEE30765-37FA-CF40-81D7-A72DC56B6D4A}" dt="2024-11-11T00:35:56.789" v="3932" actId="1076"/>
          <ac:spMkLst>
            <pc:docMk/>
            <pc:sldMk cId="1192202116" sldId="279"/>
            <ac:spMk id="3" creationId="{B84C06A1-3AB8-7F94-ED73-BC1316B044F3}"/>
          </ac:spMkLst>
        </pc:spChg>
      </pc:sldChg>
      <pc:sldChg chg="modSp del mod">
        <pc:chgData name="Gurram, Harsha" userId="25ee3952-90a2-465d-bb63-117d1cb82e35" providerId="ADAL" clId="{EEE30765-37FA-CF40-81D7-A72DC56B6D4A}" dt="2024-11-11T04:38:43.116" v="5192" actId="2696"/>
        <pc:sldMkLst>
          <pc:docMk/>
          <pc:sldMk cId="2194854669" sldId="280"/>
        </pc:sldMkLst>
      </pc:sldChg>
      <pc:sldChg chg="add del setBg">
        <pc:chgData name="Gurram, Harsha" userId="25ee3952-90a2-465d-bb63-117d1cb82e35" providerId="ADAL" clId="{EEE30765-37FA-CF40-81D7-A72DC56B6D4A}" dt="2024-11-11T00:37:34.415" v="3970" actId="2696"/>
        <pc:sldMkLst>
          <pc:docMk/>
          <pc:sldMk cId="1390211040" sldId="281"/>
        </pc:sldMkLst>
      </pc:sldChg>
      <pc:sldChg chg="addSp delSp modSp add mod modNotesTx">
        <pc:chgData name="Gurram, Harsha" userId="25ee3952-90a2-465d-bb63-117d1cb82e35" providerId="ADAL" clId="{EEE30765-37FA-CF40-81D7-A72DC56B6D4A}" dt="2024-11-12T02:10:23.129" v="10905" actId="1076"/>
        <pc:sldMkLst>
          <pc:docMk/>
          <pc:sldMk cId="1648695453" sldId="282"/>
        </pc:sldMkLst>
        <pc:spChg chg="mod">
          <ac:chgData name="Gurram, Harsha" userId="25ee3952-90a2-465d-bb63-117d1cb82e35" providerId="ADAL" clId="{EEE30765-37FA-CF40-81D7-A72DC56B6D4A}" dt="2024-11-11T00:50:57.229" v="5016" actId="1076"/>
          <ac:spMkLst>
            <pc:docMk/>
            <pc:sldMk cId="1648695453" sldId="282"/>
            <ac:spMk id="2" creationId="{63BDA5E6-7FEA-23F5-AC2E-E54D2896402F}"/>
          </ac:spMkLst>
        </pc:spChg>
        <pc:spChg chg="mod">
          <ac:chgData name="Gurram, Harsha" userId="25ee3952-90a2-465d-bb63-117d1cb82e35" providerId="ADAL" clId="{EEE30765-37FA-CF40-81D7-A72DC56B6D4A}" dt="2024-11-12T02:04:28.430" v="10709"/>
          <ac:spMkLst>
            <pc:docMk/>
            <pc:sldMk cId="1648695453" sldId="282"/>
            <ac:spMk id="10" creationId="{CEBE9150-AFFC-FEBD-54DE-F88A86A0B87C}"/>
          </ac:spMkLst>
        </pc:spChg>
        <pc:spChg chg="mod">
          <ac:chgData name="Gurram, Harsha" userId="25ee3952-90a2-465d-bb63-117d1cb82e35" providerId="ADAL" clId="{EEE30765-37FA-CF40-81D7-A72DC56B6D4A}" dt="2024-11-12T02:04:28.430" v="10709"/>
          <ac:spMkLst>
            <pc:docMk/>
            <pc:sldMk cId="1648695453" sldId="282"/>
            <ac:spMk id="11" creationId="{86604250-9CE5-B1C8-2E31-FC7F76BDA1F5}"/>
          </ac:spMkLst>
        </pc:spChg>
        <pc:spChg chg="mod">
          <ac:chgData name="Gurram, Harsha" userId="25ee3952-90a2-465d-bb63-117d1cb82e35" providerId="ADAL" clId="{EEE30765-37FA-CF40-81D7-A72DC56B6D4A}" dt="2024-11-11T00:37:41.587" v="3985" actId="20577"/>
          <ac:spMkLst>
            <pc:docMk/>
            <pc:sldMk cId="1648695453" sldId="282"/>
            <ac:spMk id="12" creationId="{DF613B62-533F-4172-F7B4-89DCCC694C25}"/>
          </ac:spMkLst>
        </pc:spChg>
        <pc:spChg chg="add mod">
          <ac:chgData name="Gurram, Harsha" userId="25ee3952-90a2-465d-bb63-117d1cb82e35" providerId="ADAL" clId="{EEE30765-37FA-CF40-81D7-A72DC56B6D4A}" dt="2024-11-12T02:10:14.078" v="10904" actId="1076"/>
          <ac:spMkLst>
            <pc:docMk/>
            <pc:sldMk cId="1648695453" sldId="282"/>
            <ac:spMk id="13" creationId="{F4654979-6870-18DE-B893-5F9C0FEF3B9C}"/>
          </ac:spMkLst>
        </pc:spChg>
        <pc:spChg chg="add mod">
          <ac:chgData name="Gurram, Harsha" userId="25ee3952-90a2-465d-bb63-117d1cb82e35" providerId="ADAL" clId="{EEE30765-37FA-CF40-81D7-A72DC56B6D4A}" dt="2024-11-12T02:10:23.129" v="10905" actId="1076"/>
          <ac:spMkLst>
            <pc:docMk/>
            <pc:sldMk cId="1648695453" sldId="282"/>
            <ac:spMk id="14" creationId="{924BFC43-6B2C-5825-1508-CA2496722708}"/>
          </ac:spMkLst>
        </pc:spChg>
        <pc:spChg chg="add mod">
          <ac:chgData name="Gurram, Harsha" userId="25ee3952-90a2-465d-bb63-117d1cb82e35" providerId="ADAL" clId="{EEE30765-37FA-CF40-81D7-A72DC56B6D4A}" dt="2024-11-12T02:10:14.078" v="10904" actId="1076"/>
          <ac:spMkLst>
            <pc:docMk/>
            <pc:sldMk cId="1648695453" sldId="282"/>
            <ac:spMk id="15" creationId="{BBAF3DE8-4CF0-A654-5A3F-7CF2D1ADC438}"/>
          </ac:spMkLst>
        </pc:spChg>
        <pc:spChg chg="add mod">
          <ac:chgData name="Gurram, Harsha" userId="25ee3952-90a2-465d-bb63-117d1cb82e35" providerId="ADAL" clId="{EEE30765-37FA-CF40-81D7-A72DC56B6D4A}" dt="2024-11-12T02:10:14.078" v="10904" actId="1076"/>
          <ac:spMkLst>
            <pc:docMk/>
            <pc:sldMk cId="1648695453" sldId="282"/>
            <ac:spMk id="16" creationId="{280AFB91-025D-D85F-DF6F-3268AE06F318}"/>
          </ac:spMkLst>
        </pc:spChg>
        <pc:spChg chg="mod">
          <ac:chgData name="Gurram, Harsha" userId="25ee3952-90a2-465d-bb63-117d1cb82e35" providerId="ADAL" clId="{EEE30765-37FA-CF40-81D7-A72DC56B6D4A}" dt="2024-11-11T00:45:10.911" v="4625"/>
          <ac:spMkLst>
            <pc:docMk/>
            <pc:sldMk cId="1648695453" sldId="282"/>
            <ac:spMk id="17" creationId="{FA420BC2-934D-A959-D865-CDFAE458462F}"/>
          </ac:spMkLst>
        </pc:spChg>
        <pc:spChg chg="add mod">
          <ac:chgData name="Gurram, Harsha" userId="25ee3952-90a2-465d-bb63-117d1cb82e35" providerId="ADAL" clId="{EEE30765-37FA-CF40-81D7-A72DC56B6D4A}" dt="2024-11-12T02:10:14.078" v="10904" actId="1076"/>
          <ac:spMkLst>
            <pc:docMk/>
            <pc:sldMk cId="1648695453" sldId="282"/>
            <ac:spMk id="18" creationId="{B4C74CCA-FE81-D8AE-13C3-2AF5763EDB01}"/>
          </ac:spMkLst>
        </pc:spChg>
        <pc:spChg chg="mod">
          <ac:chgData name="Gurram, Harsha" userId="25ee3952-90a2-465d-bb63-117d1cb82e35" providerId="ADAL" clId="{EEE30765-37FA-CF40-81D7-A72DC56B6D4A}" dt="2024-11-11T00:45:10.911" v="4625"/>
          <ac:spMkLst>
            <pc:docMk/>
            <pc:sldMk cId="1648695453" sldId="282"/>
            <ac:spMk id="25" creationId="{055B9E4E-3E65-9CEF-FD82-4A33B15B6B10}"/>
          </ac:spMkLst>
        </pc:spChg>
        <pc:spChg chg="mod">
          <ac:chgData name="Gurram, Harsha" userId="25ee3952-90a2-465d-bb63-117d1cb82e35" providerId="ADAL" clId="{EEE30765-37FA-CF40-81D7-A72DC56B6D4A}" dt="2024-11-11T00:45:10.911" v="4625"/>
          <ac:spMkLst>
            <pc:docMk/>
            <pc:sldMk cId="1648695453" sldId="282"/>
            <ac:spMk id="27" creationId="{B0AB79EC-2F64-6D25-EE69-3D90AFF4A848}"/>
          </ac:spMkLst>
        </pc:spChg>
        <pc:spChg chg="mod">
          <ac:chgData name="Gurram, Harsha" userId="25ee3952-90a2-465d-bb63-117d1cb82e35" providerId="ADAL" clId="{EEE30765-37FA-CF40-81D7-A72DC56B6D4A}" dt="2024-11-11T00:45:10.911" v="4625"/>
          <ac:spMkLst>
            <pc:docMk/>
            <pc:sldMk cId="1648695453" sldId="282"/>
            <ac:spMk id="29" creationId="{35C85CB9-961E-4210-2B48-B60E317E2C9E}"/>
          </ac:spMkLst>
        </pc:spChg>
        <pc:spChg chg="mod">
          <ac:chgData name="Gurram, Harsha" userId="25ee3952-90a2-465d-bb63-117d1cb82e35" providerId="ADAL" clId="{EEE30765-37FA-CF40-81D7-A72DC56B6D4A}" dt="2024-11-11T00:45:10.911" v="4625"/>
          <ac:spMkLst>
            <pc:docMk/>
            <pc:sldMk cId="1648695453" sldId="282"/>
            <ac:spMk id="33" creationId="{07A7257B-49C0-1244-E5B6-2FB0447F8C90}"/>
          </ac:spMkLst>
        </pc:spChg>
        <pc:spChg chg="mod">
          <ac:chgData name="Gurram, Harsha" userId="25ee3952-90a2-465d-bb63-117d1cb82e35" providerId="ADAL" clId="{EEE30765-37FA-CF40-81D7-A72DC56B6D4A}" dt="2024-11-11T00:45:10.911" v="4625"/>
          <ac:spMkLst>
            <pc:docMk/>
            <pc:sldMk cId="1648695453" sldId="282"/>
            <ac:spMk id="34" creationId="{22B8974A-7D35-01B6-486E-641693CCC82A}"/>
          </ac:spMkLst>
        </pc:spChg>
        <pc:spChg chg="mod">
          <ac:chgData name="Gurram, Harsha" userId="25ee3952-90a2-465d-bb63-117d1cb82e35" providerId="ADAL" clId="{EEE30765-37FA-CF40-81D7-A72DC56B6D4A}" dt="2024-11-11T00:45:10.911" v="4625"/>
          <ac:spMkLst>
            <pc:docMk/>
            <pc:sldMk cId="1648695453" sldId="282"/>
            <ac:spMk id="39" creationId="{0D645F52-0CE2-EA94-EFED-614E61D127C8}"/>
          </ac:spMkLst>
        </pc:spChg>
        <pc:spChg chg="mod">
          <ac:chgData name="Gurram, Harsha" userId="25ee3952-90a2-465d-bb63-117d1cb82e35" providerId="ADAL" clId="{EEE30765-37FA-CF40-81D7-A72DC56B6D4A}" dt="2024-11-11T00:45:10.911" v="4625"/>
          <ac:spMkLst>
            <pc:docMk/>
            <pc:sldMk cId="1648695453" sldId="282"/>
            <ac:spMk id="44" creationId="{9F6CD16B-A18B-E602-ED67-3C1F9C88F977}"/>
          </ac:spMkLst>
        </pc:spChg>
        <pc:spChg chg="mod">
          <ac:chgData name="Gurram, Harsha" userId="25ee3952-90a2-465d-bb63-117d1cb82e35" providerId="ADAL" clId="{EEE30765-37FA-CF40-81D7-A72DC56B6D4A}" dt="2024-11-11T00:45:10.911" v="4625"/>
          <ac:spMkLst>
            <pc:docMk/>
            <pc:sldMk cId="1648695453" sldId="282"/>
            <ac:spMk id="46" creationId="{A1805C86-33FD-72F2-E387-011A9419A143}"/>
          </ac:spMkLst>
        </pc:spChg>
        <pc:spChg chg="mod">
          <ac:chgData name="Gurram, Harsha" userId="25ee3952-90a2-465d-bb63-117d1cb82e35" providerId="ADAL" clId="{EEE30765-37FA-CF40-81D7-A72DC56B6D4A}" dt="2024-11-11T00:45:10.911" v="4625"/>
          <ac:spMkLst>
            <pc:docMk/>
            <pc:sldMk cId="1648695453" sldId="282"/>
            <ac:spMk id="48" creationId="{6988E16E-CF50-87EB-60A3-27EF8B1ACD7C}"/>
          </ac:spMkLst>
        </pc:spChg>
        <pc:spChg chg="mod">
          <ac:chgData name="Gurram, Harsha" userId="25ee3952-90a2-465d-bb63-117d1cb82e35" providerId="ADAL" clId="{EEE30765-37FA-CF40-81D7-A72DC56B6D4A}" dt="2024-11-11T00:45:10.911" v="4625"/>
          <ac:spMkLst>
            <pc:docMk/>
            <pc:sldMk cId="1648695453" sldId="282"/>
            <ac:spMk id="50" creationId="{361152F1-C3AF-A67D-A75D-C278FB354BEF}"/>
          </ac:spMkLst>
        </pc:spChg>
        <pc:spChg chg="mod">
          <ac:chgData name="Gurram, Harsha" userId="25ee3952-90a2-465d-bb63-117d1cb82e35" providerId="ADAL" clId="{EEE30765-37FA-CF40-81D7-A72DC56B6D4A}" dt="2024-11-11T00:45:10.911" v="4625"/>
          <ac:spMkLst>
            <pc:docMk/>
            <pc:sldMk cId="1648695453" sldId="282"/>
            <ac:spMk id="51" creationId="{2747CCDA-0292-FA25-D1FD-50B7ECADC073}"/>
          </ac:spMkLst>
        </pc:spChg>
        <pc:spChg chg="add mod">
          <ac:chgData name="Gurram, Harsha" userId="25ee3952-90a2-465d-bb63-117d1cb82e35" providerId="ADAL" clId="{EEE30765-37FA-CF40-81D7-A72DC56B6D4A}" dt="2024-11-12T02:04:14.025" v="10708" actId="1076"/>
          <ac:spMkLst>
            <pc:docMk/>
            <pc:sldMk cId="1648695453" sldId="282"/>
            <ac:spMk id="52" creationId="{509502ED-421E-AE07-3FFE-E98061E3A52F}"/>
          </ac:spMkLst>
        </pc:spChg>
        <pc:spChg chg="add mod">
          <ac:chgData name="Gurram, Harsha" userId="25ee3952-90a2-465d-bb63-117d1cb82e35" providerId="ADAL" clId="{EEE30765-37FA-CF40-81D7-A72DC56B6D4A}" dt="2024-11-12T02:04:14.025" v="10708" actId="1076"/>
          <ac:spMkLst>
            <pc:docMk/>
            <pc:sldMk cId="1648695453" sldId="282"/>
            <ac:spMk id="53" creationId="{D7E86FEF-5482-60FF-F295-57C14691DDCC}"/>
          </ac:spMkLst>
        </pc:spChg>
        <pc:spChg chg="add mod">
          <ac:chgData name="Gurram, Harsha" userId="25ee3952-90a2-465d-bb63-117d1cb82e35" providerId="ADAL" clId="{EEE30765-37FA-CF40-81D7-A72DC56B6D4A}" dt="2024-11-12T02:04:14.025" v="10708" actId="1076"/>
          <ac:spMkLst>
            <pc:docMk/>
            <pc:sldMk cId="1648695453" sldId="282"/>
            <ac:spMk id="54" creationId="{51E09411-8FE5-C9AE-66EF-E9D39A2BC32A}"/>
          </ac:spMkLst>
        </pc:spChg>
        <pc:spChg chg="add mod">
          <ac:chgData name="Gurram, Harsha" userId="25ee3952-90a2-465d-bb63-117d1cb82e35" providerId="ADAL" clId="{EEE30765-37FA-CF40-81D7-A72DC56B6D4A}" dt="2024-11-12T02:04:14.025" v="10708" actId="1076"/>
          <ac:spMkLst>
            <pc:docMk/>
            <pc:sldMk cId="1648695453" sldId="282"/>
            <ac:spMk id="55" creationId="{4DE6AFBF-25AD-4E93-3D8A-BFF576CE6A4C}"/>
          </ac:spMkLst>
        </pc:spChg>
        <pc:spChg chg="add mod">
          <ac:chgData name="Gurram, Harsha" userId="25ee3952-90a2-465d-bb63-117d1cb82e35" providerId="ADAL" clId="{EEE30765-37FA-CF40-81D7-A72DC56B6D4A}" dt="2024-11-12T02:04:14.025" v="10708" actId="1076"/>
          <ac:spMkLst>
            <pc:docMk/>
            <pc:sldMk cId="1648695453" sldId="282"/>
            <ac:spMk id="59" creationId="{44BA7E8E-26D1-EF9F-B47E-8D89F7304CF3}"/>
          </ac:spMkLst>
        </pc:spChg>
        <pc:spChg chg="add mod">
          <ac:chgData name="Gurram, Harsha" userId="25ee3952-90a2-465d-bb63-117d1cb82e35" providerId="ADAL" clId="{EEE30765-37FA-CF40-81D7-A72DC56B6D4A}" dt="2024-11-12T02:04:14.025" v="10708" actId="1076"/>
          <ac:spMkLst>
            <pc:docMk/>
            <pc:sldMk cId="1648695453" sldId="282"/>
            <ac:spMk id="63" creationId="{B71C638C-C22C-6A33-8372-1C3894D9475C}"/>
          </ac:spMkLst>
        </pc:spChg>
        <pc:spChg chg="mod">
          <ac:chgData name="Gurram, Harsha" userId="25ee3952-90a2-465d-bb63-117d1cb82e35" providerId="ADAL" clId="{EEE30765-37FA-CF40-81D7-A72DC56B6D4A}" dt="2024-11-11T00:51:17.729" v="5018"/>
          <ac:spMkLst>
            <pc:docMk/>
            <pc:sldMk cId="1648695453" sldId="282"/>
            <ac:spMk id="65" creationId="{087645DE-3FDD-0106-9E1C-EE036E0A1AE0}"/>
          </ac:spMkLst>
        </pc:spChg>
        <pc:spChg chg="mod">
          <ac:chgData name="Gurram, Harsha" userId="25ee3952-90a2-465d-bb63-117d1cb82e35" providerId="ADAL" clId="{EEE30765-37FA-CF40-81D7-A72DC56B6D4A}" dt="2024-11-11T00:51:17.729" v="5018"/>
          <ac:spMkLst>
            <pc:docMk/>
            <pc:sldMk cId="1648695453" sldId="282"/>
            <ac:spMk id="66" creationId="{6A2C3D53-DCE6-31D5-4D4F-16C4D7EE892B}"/>
          </ac:spMkLst>
        </pc:spChg>
        <pc:spChg chg="mod">
          <ac:chgData name="Gurram, Harsha" userId="25ee3952-90a2-465d-bb63-117d1cb82e35" providerId="ADAL" clId="{EEE30765-37FA-CF40-81D7-A72DC56B6D4A}" dt="2024-11-11T00:51:17.729" v="5018"/>
          <ac:spMkLst>
            <pc:docMk/>
            <pc:sldMk cId="1648695453" sldId="282"/>
            <ac:spMk id="68" creationId="{2F666FDD-468C-029D-6B10-4131E63189F6}"/>
          </ac:spMkLst>
        </pc:spChg>
        <pc:spChg chg="mod">
          <ac:chgData name="Gurram, Harsha" userId="25ee3952-90a2-465d-bb63-117d1cb82e35" providerId="ADAL" clId="{EEE30765-37FA-CF40-81D7-A72DC56B6D4A}" dt="2024-11-11T00:51:17.729" v="5018"/>
          <ac:spMkLst>
            <pc:docMk/>
            <pc:sldMk cId="1648695453" sldId="282"/>
            <ac:spMk id="69" creationId="{1F7B882C-D692-F8E8-0F11-DA3F7CEC28D2}"/>
          </ac:spMkLst>
        </pc:spChg>
        <pc:spChg chg="add mod">
          <ac:chgData name="Gurram, Harsha" userId="25ee3952-90a2-465d-bb63-117d1cb82e35" providerId="ADAL" clId="{EEE30765-37FA-CF40-81D7-A72DC56B6D4A}" dt="2024-11-12T02:04:14.025" v="10708" actId="1076"/>
          <ac:spMkLst>
            <pc:docMk/>
            <pc:sldMk cId="1648695453" sldId="282"/>
            <ac:spMk id="70" creationId="{495FE142-CAF8-A83A-4FE1-EE1EA33D5315}"/>
          </ac:spMkLst>
        </pc:spChg>
        <pc:spChg chg="add mod">
          <ac:chgData name="Gurram, Harsha" userId="25ee3952-90a2-465d-bb63-117d1cb82e35" providerId="ADAL" clId="{EEE30765-37FA-CF40-81D7-A72DC56B6D4A}" dt="2024-11-12T02:04:14.025" v="10708" actId="1076"/>
          <ac:spMkLst>
            <pc:docMk/>
            <pc:sldMk cId="1648695453" sldId="282"/>
            <ac:spMk id="71" creationId="{D16A2279-56BA-3A42-2E56-4F6E92359600}"/>
          </ac:spMkLst>
        </pc:spChg>
        <pc:grpChg chg="add mod">
          <ac:chgData name="Gurram, Harsha" userId="25ee3952-90a2-465d-bb63-117d1cb82e35" providerId="ADAL" clId="{EEE30765-37FA-CF40-81D7-A72DC56B6D4A}" dt="2024-11-12T02:04:14.025" v="10708" actId="1076"/>
          <ac:grpSpMkLst>
            <pc:docMk/>
            <pc:sldMk cId="1648695453" sldId="282"/>
            <ac:grpSpMk id="8" creationId="{7E1AB6EA-87CE-D578-6CEA-3D5BE272F5FA}"/>
          </ac:grpSpMkLst>
        </pc:grpChg>
        <pc:grpChg chg="add del mod">
          <ac:chgData name="Gurram, Harsha" userId="25ee3952-90a2-465d-bb63-117d1cb82e35" providerId="ADAL" clId="{EEE30765-37FA-CF40-81D7-A72DC56B6D4A}" dt="2024-11-12T02:05:47.750" v="10771" actId="21"/>
          <ac:grpSpMkLst>
            <pc:docMk/>
            <pc:sldMk cId="1648695453" sldId="282"/>
            <ac:grpSpMk id="9" creationId="{3F6A24BC-357B-F5F3-4427-129E5AE52C10}"/>
          </ac:grpSpMkLst>
        </pc:grpChg>
        <pc:grpChg chg="add mod">
          <ac:chgData name="Gurram, Harsha" userId="25ee3952-90a2-465d-bb63-117d1cb82e35" providerId="ADAL" clId="{EEE30765-37FA-CF40-81D7-A72DC56B6D4A}" dt="2024-11-12T02:04:14.025" v="10708" actId="1076"/>
          <ac:grpSpMkLst>
            <pc:docMk/>
            <pc:sldMk cId="1648695453" sldId="282"/>
            <ac:grpSpMk id="26" creationId="{5299739E-E21A-0959-7236-13542D0F6B75}"/>
          </ac:grpSpMkLst>
        </pc:grpChg>
        <pc:grpChg chg="add mod">
          <ac:chgData name="Gurram, Harsha" userId="25ee3952-90a2-465d-bb63-117d1cb82e35" providerId="ADAL" clId="{EEE30765-37FA-CF40-81D7-A72DC56B6D4A}" dt="2024-11-12T02:04:14.025" v="10708" actId="1076"/>
          <ac:grpSpMkLst>
            <pc:docMk/>
            <pc:sldMk cId="1648695453" sldId="282"/>
            <ac:grpSpMk id="32" creationId="{AF402914-A968-95B0-30FD-BDDC54BAFA91}"/>
          </ac:grpSpMkLst>
        </pc:grpChg>
        <pc:grpChg chg="add mod">
          <ac:chgData name="Gurram, Harsha" userId="25ee3952-90a2-465d-bb63-117d1cb82e35" providerId="ADAL" clId="{EEE30765-37FA-CF40-81D7-A72DC56B6D4A}" dt="2024-11-12T02:04:14.025" v="10708" actId="1076"/>
          <ac:grpSpMkLst>
            <pc:docMk/>
            <pc:sldMk cId="1648695453" sldId="282"/>
            <ac:grpSpMk id="38" creationId="{FCB3D43A-9151-DC21-E8C4-1F59CB464EA1}"/>
          </ac:grpSpMkLst>
        </pc:grpChg>
        <pc:grpChg chg="add mod">
          <ac:chgData name="Gurram, Harsha" userId="25ee3952-90a2-465d-bb63-117d1cb82e35" providerId="ADAL" clId="{EEE30765-37FA-CF40-81D7-A72DC56B6D4A}" dt="2024-11-12T02:04:14.025" v="10708" actId="1076"/>
          <ac:grpSpMkLst>
            <pc:docMk/>
            <pc:sldMk cId="1648695453" sldId="282"/>
            <ac:grpSpMk id="45" creationId="{764C8A4C-784A-224B-8BB8-3ABD326B7E68}"/>
          </ac:grpSpMkLst>
        </pc:grpChg>
        <pc:grpChg chg="add mod">
          <ac:chgData name="Gurram, Harsha" userId="25ee3952-90a2-465d-bb63-117d1cb82e35" providerId="ADAL" clId="{EEE30765-37FA-CF40-81D7-A72DC56B6D4A}" dt="2024-11-12T02:04:14.025" v="10708" actId="1076"/>
          <ac:grpSpMkLst>
            <pc:docMk/>
            <pc:sldMk cId="1648695453" sldId="282"/>
            <ac:grpSpMk id="49" creationId="{A7DCFAC2-B021-1F68-2C16-6479A969F7F3}"/>
          </ac:grpSpMkLst>
        </pc:grpChg>
        <pc:grpChg chg="add mod">
          <ac:chgData name="Gurram, Harsha" userId="25ee3952-90a2-465d-bb63-117d1cb82e35" providerId="ADAL" clId="{EEE30765-37FA-CF40-81D7-A72DC56B6D4A}" dt="2024-11-12T02:04:14.025" v="10708" actId="1076"/>
          <ac:grpSpMkLst>
            <pc:docMk/>
            <pc:sldMk cId="1648695453" sldId="282"/>
            <ac:grpSpMk id="64" creationId="{70B7CF4E-72DB-3FE1-E202-4CCA505C9796}"/>
          </ac:grpSpMkLst>
        </pc:grpChg>
        <pc:grpChg chg="add mod">
          <ac:chgData name="Gurram, Harsha" userId="25ee3952-90a2-465d-bb63-117d1cb82e35" providerId="ADAL" clId="{EEE30765-37FA-CF40-81D7-A72DC56B6D4A}" dt="2024-11-12T02:04:14.025" v="10708" actId="1076"/>
          <ac:grpSpMkLst>
            <pc:docMk/>
            <pc:sldMk cId="1648695453" sldId="282"/>
            <ac:grpSpMk id="67" creationId="{FE1E40CE-E22D-795D-3A8E-5C5DF99B2506}"/>
          </ac:grpSpMkLst>
        </pc:grpChg>
      </pc:sldChg>
      <pc:sldChg chg="addSp delSp modSp add del mod">
        <pc:chgData name="Gurram, Harsha" userId="25ee3952-90a2-465d-bb63-117d1cb82e35" providerId="ADAL" clId="{EEE30765-37FA-CF40-81D7-A72DC56B6D4A}" dt="2024-11-11T00:56:30.179" v="5132" actId="2696"/>
        <pc:sldMkLst>
          <pc:docMk/>
          <pc:sldMk cId="1572510224" sldId="283"/>
        </pc:sldMkLst>
      </pc:sldChg>
      <pc:sldChg chg="addSp delSp modSp add mod">
        <pc:chgData name="Gurram, Harsha" userId="25ee3952-90a2-465d-bb63-117d1cb82e35" providerId="ADAL" clId="{EEE30765-37FA-CF40-81D7-A72DC56B6D4A}" dt="2024-11-12T02:41:31.777" v="11061" actId="20577"/>
        <pc:sldMkLst>
          <pc:docMk/>
          <pc:sldMk cId="2493296973" sldId="283"/>
        </pc:sldMkLst>
        <pc:spChg chg="mod">
          <ac:chgData name="Gurram, Harsha" userId="25ee3952-90a2-465d-bb63-117d1cb82e35" providerId="ADAL" clId="{EEE30765-37FA-CF40-81D7-A72DC56B6D4A}" dt="2024-11-11T05:34:13.681" v="7268"/>
          <ac:spMkLst>
            <pc:docMk/>
            <pc:sldMk cId="2493296973" sldId="283"/>
            <ac:spMk id="10" creationId="{789E749F-C24D-5200-58DF-1D167A1A04DE}"/>
          </ac:spMkLst>
        </pc:spChg>
        <pc:spChg chg="mod">
          <ac:chgData name="Gurram, Harsha" userId="25ee3952-90a2-465d-bb63-117d1cb82e35" providerId="ADAL" clId="{EEE30765-37FA-CF40-81D7-A72DC56B6D4A}" dt="2024-11-11T00:58:07.826" v="5151" actId="20577"/>
          <ac:spMkLst>
            <pc:docMk/>
            <pc:sldMk cId="2493296973" sldId="283"/>
            <ac:spMk id="11" creationId="{2A0BE014-5DA3-6053-5186-0B8B4956FEA8}"/>
          </ac:spMkLst>
        </pc:spChg>
        <pc:spChg chg="mod">
          <ac:chgData name="Gurram, Harsha" userId="25ee3952-90a2-465d-bb63-117d1cb82e35" providerId="ADAL" clId="{EEE30765-37FA-CF40-81D7-A72DC56B6D4A}" dt="2024-11-11T05:34:13.681" v="7268"/>
          <ac:spMkLst>
            <pc:docMk/>
            <pc:sldMk cId="2493296973" sldId="283"/>
            <ac:spMk id="12" creationId="{0E8E742E-82B1-E841-6590-0D77D44F5EE0}"/>
          </ac:spMkLst>
        </pc:spChg>
        <pc:spChg chg="add mod">
          <ac:chgData name="Gurram, Harsha" userId="25ee3952-90a2-465d-bb63-117d1cb82e35" providerId="ADAL" clId="{EEE30765-37FA-CF40-81D7-A72DC56B6D4A}" dt="2024-11-12T01:39:49.911" v="10603" actId="20577"/>
          <ac:spMkLst>
            <pc:docMk/>
            <pc:sldMk cId="2493296973" sldId="283"/>
            <ac:spMk id="15" creationId="{D85B6DC9-B4F6-CF81-AE71-080E17EBEAD6}"/>
          </ac:spMkLst>
        </pc:spChg>
        <pc:spChg chg="mod">
          <ac:chgData name="Gurram, Harsha" userId="25ee3952-90a2-465d-bb63-117d1cb82e35" providerId="ADAL" clId="{EEE30765-37FA-CF40-81D7-A72DC56B6D4A}" dt="2024-11-11T05:38:05.717" v="7454"/>
          <ac:spMkLst>
            <pc:docMk/>
            <pc:sldMk cId="2493296973" sldId="283"/>
            <ac:spMk id="26" creationId="{8855B135-8B84-0F37-6C4D-8FBDD4C330A5}"/>
          </ac:spMkLst>
        </pc:spChg>
        <pc:spChg chg="mod">
          <ac:chgData name="Gurram, Harsha" userId="25ee3952-90a2-465d-bb63-117d1cb82e35" providerId="ADAL" clId="{EEE30765-37FA-CF40-81D7-A72DC56B6D4A}" dt="2024-11-11T05:38:05.717" v="7454"/>
          <ac:spMkLst>
            <pc:docMk/>
            <pc:sldMk cId="2493296973" sldId="283"/>
            <ac:spMk id="27" creationId="{EE57FECA-0AEB-1481-24D2-759B54805677}"/>
          </ac:spMkLst>
        </pc:spChg>
        <pc:spChg chg="add mod">
          <ac:chgData name="Gurram, Harsha" userId="25ee3952-90a2-465d-bb63-117d1cb82e35" providerId="ADAL" clId="{EEE30765-37FA-CF40-81D7-A72DC56B6D4A}" dt="2024-11-11T06:12:11.356" v="8106" actId="1076"/>
          <ac:spMkLst>
            <pc:docMk/>
            <pc:sldMk cId="2493296973" sldId="283"/>
            <ac:spMk id="29" creationId="{FD3EE19A-2351-D10E-E583-BBEF2E47805D}"/>
          </ac:spMkLst>
        </pc:spChg>
        <pc:spChg chg="add mod">
          <ac:chgData name="Gurram, Harsha" userId="25ee3952-90a2-465d-bb63-117d1cb82e35" providerId="ADAL" clId="{EEE30765-37FA-CF40-81D7-A72DC56B6D4A}" dt="2024-11-11T06:20:38.987" v="8149" actId="20577"/>
          <ac:spMkLst>
            <pc:docMk/>
            <pc:sldMk cId="2493296973" sldId="283"/>
            <ac:spMk id="30" creationId="{D92D48A4-9914-FFA0-9A28-330A995A0285}"/>
          </ac:spMkLst>
        </pc:spChg>
        <pc:grpChg chg="add mod">
          <ac:chgData name="Gurram, Harsha" userId="25ee3952-90a2-465d-bb63-117d1cb82e35" providerId="ADAL" clId="{EEE30765-37FA-CF40-81D7-A72DC56B6D4A}" dt="2024-11-11T05:34:39.818" v="7272" actId="14100"/>
          <ac:grpSpMkLst>
            <pc:docMk/>
            <pc:sldMk cId="2493296973" sldId="283"/>
            <ac:grpSpMk id="9" creationId="{AB261C42-8B96-579E-D827-FA3EA7CD6D35}"/>
          </ac:grpSpMkLst>
        </pc:grpChg>
        <pc:grpChg chg="add mod">
          <ac:chgData name="Gurram, Harsha" userId="25ee3952-90a2-465d-bb63-117d1cb82e35" providerId="ADAL" clId="{EEE30765-37FA-CF40-81D7-A72DC56B6D4A}" dt="2024-11-11T05:38:20.025" v="7457" actId="14100"/>
          <ac:grpSpMkLst>
            <pc:docMk/>
            <pc:sldMk cId="2493296973" sldId="283"/>
            <ac:grpSpMk id="25" creationId="{F25A8CB0-19FA-52E7-512B-E5BCD398F881}"/>
          </ac:grpSpMkLst>
        </pc:grpChg>
        <pc:graphicFrameChg chg="add mod modGraphic">
          <ac:chgData name="Gurram, Harsha" userId="25ee3952-90a2-465d-bb63-117d1cb82e35" providerId="ADAL" clId="{EEE30765-37FA-CF40-81D7-A72DC56B6D4A}" dt="2024-11-12T02:41:31.777" v="11061" actId="20577"/>
          <ac:graphicFrameMkLst>
            <pc:docMk/>
            <pc:sldMk cId="2493296973" sldId="283"/>
            <ac:graphicFrameMk id="8" creationId="{EA88A8E7-A9D8-DC54-57F4-845F405B2AEF}"/>
          </ac:graphicFrameMkLst>
        </pc:graphicFrameChg>
        <pc:picChg chg="add del mod">
          <ac:chgData name="Gurram, Harsha" userId="25ee3952-90a2-465d-bb63-117d1cb82e35" providerId="ADAL" clId="{EEE30765-37FA-CF40-81D7-A72DC56B6D4A}" dt="2024-11-11T06:20:01.116" v="8135" actId="478"/>
          <ac:picMkLst>
            <pc:docMk/>
            <pc:sldMk cId="2493296973" sldId="283"/>
            <ac:picMk id="32" creationId="{D66BB014-EBEC-DAC0-2949-7135A561AB4C}"/>
          </ac:picMkLst>
        </pc:picChg>
      </pc:sldChg>
      <pc:sldChg chg="modSp add mod setBg">
        <pc:chgData name="Gurram, Harsha" userId="25ee3952-90a2-465d-bb63-117d1cb82e35" providerId="ADAL" clId="{EEE30765-37FA-CF40-81D7-A72DC56B6D4A}" dt="2024-11-11T00:58:31.785" v="5162" actId="20577"/>
        <pc:sldMkLst>
          <pc:docMk/>
          <pc:sldMk cId="4102895329" sldId="284"/>
        </pc:sldMkLst>
        <pc:spChg chg="mod">
          <ac:chgData name="Gurram, Harsha" userId="25ee3952-90a2-465d-bb63-117d1cb82e35" providerId="ADAL" clId="{EEE30765-37FA-CF40-81D7-A72DC56B6D4A}" dt="2024-11-11T00:58:31.785" v="5162" actId="20577"/>
          <ac:spMkLst>
            <pc:docMk/>
            <pc:sldMk cId="4102895329" sldId="284"/>
            <ac:spMk id="6" creationId="{53F0F417-72AC-39DE-F877-812ADA32C4ED}"/>
          </ac:spMkLst>
        </pc:spChg>
      </pc:sldChg>
      <pc:sldChg chg="addSp delSp modSp add del mod">
        <pc:chgData name="Gurram, Harsha" userId="25ee3952-90a2-465d-bb63-117d1cb82e35" providerId="ADAL" clId="{EEE30765-37FA-CF40-81D7-A72DC56B6D4A}" dt="2024-11-11T05:30:21.303" v="7136" actId="2696"/>
        <pc:sldMkLst>
          <pc:docMk/>
          <pc:sldMk cId="784445086" sldId="285"/>
        </pc:sldMkLst>
      </pc:sldChg>
      <pc:sldChg chg="addSp delSp modSp add mod">
        <pc:chgData name="Gurram, Harsha" userId="25ee3952-90a2-465d-bb63-117d1cb82e35" providerId="ADAL" clId="{EEE30765-37FA-CF40-81D7-A72DC56B6D4A}" dt="2024-11-11T05:28:56.235" v="7135"/>
        <pc:sldMkLst>
          <pc:docMk/>
          <pc:sldMk cId="1337977077" sldId="286"/>
        </pc:sldMkLst>
        <pc:spChg chg="mod">
          <ac:chgData name="Gurram, Harsha" userId="25ee3952-90a2-465d-bb63-117d1cb82e35" providerId="ADAL" clId="{EEE30765-37FA-CF40-81D7-A72DC56B6D4A}" dt="2024-11-11T05:25:55.066" v="6058" actId="1076"/>
          <ac:spMkLst>
            <pc:docMk/>
            <pc:sldMk cId="1337977077" sldId="286"/>
            <ac:spMk id="2" creationId="{939F68D9-DAD1-8C17-C386-31FA1FF09DA5}"/>
          </ac:spMkLst>
        </pc:spChg>
        <pc:spChg chg="add mod">
          <ac:chgData name="Gurram, Harsha" userId="25ee3952-90a2-465d-bb63-117d1cb82e35" providerId="ADAL" clId="{EEE30765-37FA-CF40-81D7-A72DC56B6D4A}" dt="2024-11-11T05:25:28.121" v="6048" actId="20577"/>
          <ac:spMkLst>
            <pc:docMk/>
            <pc:sldMk cId="1337977077" sldId="286"/>
            <ac:spMk id="3" creationId="{21A5CB64-EC02-CEAB-91EC-41EE472D7D9F}"/>
          </ac:spMkLst>
        </pc:spChg>
        <pc:graphicFrameChg chg="add mod">
          <ac:chgData name="Gurram, Harsha" userId="25ee3952-90a2-465d-bb63-117d1cb82e35" providerId="ADAL" clId="{EEE30765-37FA-CF40-81D7-A72DC56B6D4A}" dt="2024-11-11T05:28:56.235" v="7135"/>
          <ac:graphicFrameMkLst>
            <pc:docMk/>
            <pc:sldMk cId="1337977077" sldId="286"/>
            <ac:graphicFrameMk id="49" creationId="{644F5C86-A1A9-3318-26FC-FA045C3F747E}"/>
          </ac:graphicFrameMkLst>
        </pc:graphicFrameChg>
      </pc:sldChg>
      <pc:sldChg chg="addSp delSp modSp add mod">
        <pc:chgData name="Gurram, Harsha" userId="25ee3952-90a2-465d-bb63-117d1cb82e35" providerId="ADAL" clId="{EEE30765-37FA-CF40-81D7-A72DC56B6D4A}" dt="2024-11-11T05:52:53.951" v="7598" actId="1076"/>
        <pc:sldMkLst>
          <pc:docMk/>
          <pc:sldMk cId="355205808" sldId="287"/>
        </pc:sldMkLst>
        <pc:spChg chg="mod">
          <ac:chgData name="Gurram, Harsha" userId="25ee3952-90a2-465d-bb63-117d1cb82e35" providerId="ADAL" clId="{EEE30765-37FA-CF40-81D7-A72DC56B6D4A}" dt="2024-11-11T05:49:30.004" v="7574" actId="1076"/>
          <ac:spMkLst>
            <pc:docMk/>
            <pc:sldMk cId="355205808" sldId="287"/>
            <ac:spMk id="9" creationId="{3C48E748-9B41-12A4-4013-3D0EF52C3D24}"/>
          </ac:spMkLst>
        </pc:spChg>
        <pc:spChg chg="mod">
          <ac:chgData name="Gurram, Harsha" userId="25ee3952-90a2-465d-bb63-117d1cb82e35" providerId="ADAL" clId="{EEE30765-37FA-CF40-81D7-A72DC56B6D4A}" dt="2024-11-11T05:49:35.495" v="7575" actId="1076"/>
          <ac:spMkLst>
            <pc:docMk/>
            <pc:sldMk cId="355205808" sldId="287"/>
            <ac:spMk id="37" creationId="{B13D463B-0FCB-67BE-FC64-6F4EC517B69B}"/>
          </ac:spMkLst>
        </pc:spChg>
        <pc:spChg chg="mod">
          <ac:chgData name="Gurram, Harsha" userId="25ee3952-90a2-465d-bb63-117d1cb82e35" providerId="ADAL" clId="{EEE30765-37FA-CF40-81D7-A72DC56B6D4A}" dt="2024-11-11T05:49:18.312" v="7572" actId="1076"/>
          <ac:spMkLst>
            <pc:docMk/>
            <pc:sldMk cId="355205808" sldId="287"/>
            <ac:spMk id="44" creationId="{18AB97DF-335A-438E-E7FE-1CBC696FFB71}"/>
          </ac:spMkLst>
        </pc:spChg>
        <pc:spChg chg="mod">
          <ac:chgData name="Gurram, Harsha" userId="25ee3952-90a2-465d-bb63-117d1cb82e35" providerId="ADAL" clId="{EEE30765-37FA-CF40-81D7-A72DC56B6D4A}" dt="2024-11-11T05:49:00.276" v="7571" actId="1076"/>
          <ac:spMkLst>
            <pc:docMk/>
            <pc:sldMk cId="355205808" sldId="287"/>
            <ac:spMk id="51" creationId="{0AA3CAC2-B18E-EFCE-229F-FA18C045ADC9}"/>
          </ac:spMkLst>
        </pc:spChg>
        <pc:spChg chg="mod">
          <ac:chgData name="Gurram, Harsha" userId="25ee3952-90a2-465d-bb63-117d1cb82e35" providerId="ADAL" clId="{EEE30765-37FA-CF40-81D7-A72DC56B6D4A}" dt="2024-11-11T05:49:00.276" v="7571" actId="1076"/>
          <ac:spMkLst>
            <pc:docMk/>
            <pc:sldMk cId="355205808" sldId="287"/>
            <ac:spMk id="58" creationId="{B87AEBC5-E379-7EBA-6E09-CA21A3CB3C05}"/>
          </ac:spMkLst>
        </pc:spChg>
        <pc:spChg chg="mod">
          <ac:chgData name="Gurram, Harsha" userId="25ee3952-90a2-465d-bb63-117d1cb82e35" providerId="ADAL" clId="{EEE30765-37FA-CF40-81D7-A72DC56B6D4A}" dt="2024-11-11T05:49:00.276" v="7571" actId="1076"/>
          <ac:spMkLst>
            <pc:docMk/>
            <pc:sldMk cId="355205808" sldId="287"/>
            <ac:spMk id="65" creationId="{F1B12AA6-5CF4-EFAB-02D1-A5C1E39FEE40}"/>
          </ac:spMkLst>
        </pc:spChg>
        <pc:grpChg chg="mod">
          <ac:chgData name="Gurram, Harsha" userId="25ee3952-90a2-465d-bb63-117d1cb82e35" providerId="ADAL" clId="{EEE30765-37FA-CF40-81D7-A72DC56B6D4A}" dt="2024-11-11T05:49:22.749" v="7573" actId="14100"/>
          <ac:grpSpMkLst>
            <pc:docMk/>
            <pc:sldMk cId="355205808" sldId="287"/>
            <ac:grpSpMk id="6" creationId="{6C6DEE6B-FD63-B090-D0B3-D2D9106CC878}"/>
          </ac:grpSpMkLst>
        </pc:grpChg>
        <pc:grpChg chg="mod">
          <ac:chgData name="Gurram, Harsha" userId="25ee3952-90a2-465d-bb63-117d1cb82e35" providerId="ADAL" clId="{EEE30765-37FA-CF40-81D7-A72DC56B6D4A}" dt="2024-11-11T05:49:18.312" v="7572" actId="1076"/>
          <ac:grpSpMkLst>
            <pc:docMk/>
            <pc:sldMk cId="355205808" sldId="287"/>
            <ac:grpSpMk id="34" creationId="{52537B4A-438B-81A3-2567-CFC86849B8BF}"/>
          </ac:grpSpMkLst>
        </pc:grpChg>
        <pc:grpChg chg="mod">
          <ac:chgData name="Gurram, Harsha" userId="25ee3952-90a2-465d-bb63-117d1cb82e35" providerId="ADAL" clId="{EEE30765-37FA-CF40-81D7-A72DC56B6D4A}" dt="2024-11-11T05:49:18.312" v="7572" actId="1076"/>
          <ac:grpSpMkLst>
            <pc:docMk/>
            <pc:sldMk cId="355205808" sldId="287"/>
            <ac:grpSpMk id="41" creationId="{846E5AE2-89DC-4638-BD3E-F872B0A6E6E4}"/>
          </ac:grpSpMkLst>
        </pc:grpChg>
        <pc:grpChg chg="mod">
          <ac:chgData name="Gurram, Harsha" userId="25ee3952-90a2-465d-bb63-117d1cb82e35" providerId="ADAL" clId="{EEE30765-37FA-CF40-81D7-A72DC56B6D4A}" dt="2024-11-11T05:49:00.276" v="7571" actId="1076"/>
          <ac:grpSpMkLst>
            <pc:docMk/>
            <pc:sldMk cId="355205808" sldId="287"/>
            <ac:grpSpMk id="48" creationId="{A2BC241B-A31D-4065-F351-078E03E81ED3}"/>
          </ac:grpSpMkLst>
        </pc:grpChg>
        <pc:grpChg chg="mod">
          <ac:chgData name="Gurram, Harsha" userId="25ee3952-90a2-465d-bb63-117d1cb82e35" providerId="ADAL" clId="{EEE30765-37FA-CF40-81D7-A72DC56B6D4A}" dt="2024-11-11T05:49:00.276" v="7571" actId="1076"/>
          <ac:grpSpMkLst>
            <pc:docMk/>
            <pc:sldMk cId="355205808" sldId="287"/>
            <ac:grpSpMk id="55" creationId="{73568749-E836-C739-9C48-AEF8A173BE59}"/>
          </ac:grpSpMkLst>
        </pc:grpChg>
        <pc:grpChg chg="mod">
          <ac:chgData name="Gurram, Harsha" userId="25ee3952-90a2-465d-bb63-117d1cb82e35" providerId="ADAL" clId="{EEE30765-37FA-CF40-81D7-A72DC56B6D4A}" dt="2024-11-11T05:49:00.276" v="7571" actId="1076"/>
          <ac:grpSpMkLst>
            <pc:docMk/>
            <pc:sldMk cId="355205808" sldId="287"/>
            <ac:grpSpMk id="62" creationId="{CDCF33D5-D2F5-DE6D-9749-5A7AC8EC4228}"/>
          </ac:grpSpMkLst>
        </pc:grpChg>
        <pc:grpChg chg="mod">
          <ac:chgData name="Gurram, Harsha" userId="25ee3952-90a2-465d-bb63-117d1cb82e35" providerId="ADAL" clId="{EEE30765-37FA-CF40-81D7-A72DC56B6D4A}" dt="2024-11-11T05:49:00.276" v="7571" actId="1076"/>
          <ac:grpSpMkLst>
            <pc:docMk/>
            <pc:sldMk cId="355205808" sldId="287"/>
            <ac:grpSpMk id="66" creationId="{D29E4F8B-BB34-2601-2FDB-A705318F2188}"/>
          </ac:grpSpMkLst>
        </pc:grpChg>
        <pc:picChg chg="add mod modCrop">
          <ac:chgData name="Gurram, Harsha" userId="25ee3952-90a2-465d-bb63-117d1cb82e35" providerId="ADAL" clId="{EEE30765-37FA-CF40-81D7-A72DC56B6D4A}" dt="2024-11-11T05:52:53.951" v="7598" actId="1076"/>
          <ac:picMkLst>
            <pc:docMk/>
            <pc:sldMk cId="355205808" sldId="287"/>
            <ac:picMk id="14" creationId="{7749BAC2-9847-3A70-A4CD-DE5B4FA90C0B}"/>
          </ac:picMkLst>
        </pc:picChg>
      </pc:sldChg>
      <pc:sldChg chg="addSp delSp modSp add mod">
        <pc:chgData name="Gurram, Harsha" userId="25ee3952-90a2-465d-bb63-117d1cb82e35" providerId="ADAL" clId="{EEE30765-37FA-CF40-81D7-A72DC56B6D4A}" dt="2024-11-12T02:03:12.949" v="10707" actId="33524"/>
        <pc:sldMkLst>
          <pc:docMk/>
          <pc:sldMk cId="4202512358" sldId="288"/>
        </pc:sldMkLst>
        <pc:spChg chg="mod">
          <ac:chgData name="Gurram, Harsha" userId="25ee3952-90a2-465d-bb63-117d1cb82e35" providerId="ADAL" clId="{EEE30765-37FA-CF40-81D7-A72DC56B6D4A}" dt="2024-11-11T06:37:51.345" v="9304" actId="14100"/>
          <ac:spMkLst>
            <pc:docMk/>
            <pc:sldMk cId="4202512358" sldId="288"/>
            <ac:spMk id="2" creationId="{F45E6A41-BBA8-22A3-97EA-1E0C74E77CA0}"/>
          </ac:spMkLst>
        </pc:spChg>
        <pc:spChg chg="mod">
          <ac:chgData name="Gurram, Harsha" userId="25ee3952-90a2-465d-bb63-117d1cb82e35" providerId="ADAL" clId="{EEE30765-37FA-CF40-81D7-A72DC56B6D4A}" dt="2024-11-11T06:25:33.015" v="8178" actId="20577"/>
          <ac:spMkLst>
            <pc:docMk/>
            <pc:sldMk cId="4202512358" sldId="288"/>
            <ac:spMk id="11" creationId="{2485D7AC-9BC0-FAA4-A8A8-C4F05E386540}"/>
          </ac:spMkLst>
        </pc:spChg>
        <pc:spChg chg="mod">
          <ac:chgData name="Gurram, Harsha" userId="25ee3952-90a2-465d-bb63-117d1cb82e35" providerId="ADAL" clId="{EEE30765-37FA-CF40-81D7-A72DC56B6D4A}" dt="2024-11-12T02:03:12.949" v="10707" actId="33524"/>
          <ac:spMkLst>
            <pc:docMk/>
            <pc:sldMk cId="4202512358" sldId="288"/>
            <ac:spMk id="15" creationId="{DBB7F1ED-B7EC-D56F-8135-92BC8D808D1A}"/>
          </ac:spMkLst>
        </pc:spChg>
        <pc:spChg chg="mod">
          <ac:chgData name="Gurram, Harsha" userId="25ee3952-90a2-465d-bb63-117d1cb82e35" providerId="ADAL" clId="{EEE30765-37FA-CF40-81D7-A72DC56B6D4A}" dt="2024-11-11T06:29:59.273" v="8971" actId="113"/>
          <ac:spMkLst>
            <pc:docMk/>
            <pc:sldMk cId="4202512358" sldId="288"/>
            <ac:spMk id="29" creationId="{F34B687E-F4C1-BC03-33E1-9017EC4773E6}"/>
          </ac:spMkLst>
        </pc:spChg>
        <pc:spChg chg="mod">
          <ac:chgData name="Gurram, Harsha" userId="25ee3952-90a2-465d-bb63-117d1cb82e35" providerId="ADAL" clId="{EEE30765-37FA-CF40-81D7-A72DC56B6D4A}" dt="2024-11-11T06:29:56.908" v="8970" actId="113"/>
          <ac:spMkLst>
            <pc:docMk/>
            <pc:sldMk cId="4202512358" sldId="288"/>
            <ac:spMk id="30" creationId="{DEF022FF-B9B9-0445-A67B-890112DB2C9F}"/>
          </ac:spMkLst>
        </pc:spChg>
        <pc:grpChg chg="mod">
          <ac:chgData name="Gurram, Harsha" userId="25ee3952-90a2-465d-bb63-117d1cb82e35" providerId="ADAL" clId="{EEE30765-37FA-CF40-81D7-A72DC56B6D4A}" dt="2024-11-11T06:37:45.195" v="9303" actId="14100"/>
          <ac:grpSpMkLst>
            <pc:docMk/>
            <pc:sldMk cId="4202512358" sldId="288"/>
            <ac:grpSpMk id="25" creationId="{8087EE40-FC59-7723-260B-7EF2E6B81854}"/>
          </ac:grpSpMkLst>
        </pc:grpChg>
        <pc:graphicFrameChg chg="add mod modGraphic">
          <ac:chgData name="Gurram, Harsha" userId="25ee3952-90a2-465d-bb63-117d1cb82e35" providerId="ADAL" clId="{EEE30765-37FA-CF40-81D7-A72DC56B6D4A}" dt="2024-11-12T01:33:49.817" v="10570" actId="20577"/>
          <ac:graphicFrameMkLst>
            <pc:docMk/>
            <pc:sldMk cId="4202512358" sldId="288"/>
            <ac:graphicFrameMk id="13" creationId="{F2CC8A31-C9AA-A0ED-99E8-E1C52AAE55B6}"/>
          </ac:graphicFrameMkLst>
        </pc:graphicFrameChg>
        <pc:picChg chg="add del mod">
          <ac:chgData name="Gurram, Harsha" userId="25ee3952-90a2-465d-bb63-117d1cb82e35" providerId="ADAL" clId="{EEE30765-37FA-CF40-81D7-A72DC56B6D4A}" dt="2024-11-11T06:29:51.771" v="8969" actId="1076"/>
          <ac:picMkLst>
            <pc:docMk/>
            <pc:sldMk cId="4202512358" sldId="288"/>
            <ac:picMk id="32" creationId="{B41048CD-05E0-F91E-15AF-CC36E8A304D4}"/>
          </ac:picMkLst>
        </pc:picChg>
      </pc:sldChg>
      <pc:sldChg chg="modSp add mod setBg">
        <pc:chgData name="Gurram, Harsha" userId="25ee3952-90a2-465d-bb63-117d1cb82e35" providerId="ADAL" clId="{EEE30765-37FA-CF40-81D7-A72DC56B6D4A}" dt="2024-11-12T01:17:54.358" v="10454" actId="20577"/>
        <pc:sldMkLst>
          <pc:docMk/>
          <pc:sldMk cId="202333223" sldId="289"/>
        </pc:sldMkLst>
        <pc:spChg chg="mod">
          <ac:chgData name="Gurram, Harsha" userId="25ee3952-90a2-465d-bb63-117d1cb82e35" providerId="ADAL" clId="{EEE30765-37FA-CF40-81D7-A72DC56B6D4A}" dt="2024-11-12T01:17:54.358" v="10454" actId="20577"/>
          <ac:spMkLst>
            <pc:docMk/>
            <pc:sldMk cId="202333223" sldId="289"/>
            <ac:spMk id="6" creationId="{6D396B81-019D-1891-832E-519EF8C81C43}"/>
          </ac:spMkLst>
        </pc:spChg>
      </pc:sldChg>
      <pc:sldChg chg="addSp delSp modSp add mod">
        <pc:chgData name="Gurram, Harsha" userId="25ee3952-90a2-465d-bb63-117d1cb82e35" providerId="ADAL" clId="{EEE30765-37FA-CF40-81D7-A72DC56B6D4A}" dt="2024-11-11T06:49:49.623" v="9691" actId="403"/>
        <pc:sldMkLst>
          <pc:docMk/>
          <pc:sldMk cId="437449202" sldId="290"/>
        </pc:sldMkLst>
        <pc:spChg chg="mod">
          <ac:chgData name="Gurram, Harsha" userId="25ee3952-90a2-465d-bb63-117d1cb82e35" providerId="ADAL" clId="{EEE30765-37FA-CF40-81D7-A72DC56B6D4A}" dt="2024-11-11T06:34:37.881" v="9226" actId="1076"/>
          <ac:spMkLst>
            <pc:docMk/>
            <pc:sldMk cId="437449202" sldId="290"/>
            <ac:spMk id="2" creationId="{169183D1-0D36-DCEB-E22B-07F24AD88142}"/>
          </ac:spMkLst>
        </pc:spChg>
        <pc:spChg chg="mod">
          <ac:chgData name="Gurram, Harsha" userId="25ee3952-90a2-465d-bb63-117d1cb82e35" providerId="ADAL" clId="{EEE30765-37FA-CF40-81D7-A72DC56B6D4A}" dt="2024-11-11T06:41:34.289" v="9489" actId="1076"/>
          <ac:spMkLst>
            <pc:docMk/>
            <pc:sldMk cId="437449202" sldId="290"/>
            <ac:spMk id="3" creationId="{270E073E-A840-B0D9-FF6B-6737B603A118}"/>
          </ac:spMkLst>
        </pc:spChg>
        <pc:spChg chg="mod">
          <ac:chgData name="Gurram, Harsha" userId="25ee3952-90a2-465d-bb63-117d1cb82e35" providerId="ADAL" clId="{EEE30765-37FA-CF40-81D7-A72DC56B6D4A}" dt="2024-11-11T06:41:34.289" v="9489" actId="1076"/>
          <ac:spMkLst>
            <pc:docMk/>
            <pc:sldMk cId="437449202" sldId="290"/>
            <ac:spMk id="5" creationId="{203DBCCD-07F0-6EC1-93D5-869B36751D0B}"/>
          </ac:spMkLst>
        </pc:spChg>
        <pc:spChg chg="mod">
          <ac:chgData name="Gurram, Harsha" userId="25ee3952-90a2-465d-bb63-117d1cb82e35" providerId="ADAL" clId="{EEE30765-37FA-CF40-81D7-A72DC56B6D4A}" dt="2024-11-11T06:49:03.675" v="9685" actId="13926"/>
          <ac:spMkLst>
            <pc:docMk/>
            <pc:sldMk cId="437449202" sldId="290"/>
            <ac:spMk id="9" creationId="{2682A483-7152-EE54-6207-4AA49FFB4C84}"/>
          </ac:spMkLst>
        </pc:spChg>
        <pc:spChg chg="mod">
          <ac:chgData name="Gurram, Harsha" userId="25ee3952-90a2-465d-bb63-117d1cb82e35" providerId="ADAL" clId="{EEE30765-37FA-CF40-81D7-A72DC56B6D4A}" dt="2024-11-11T06:41:34.289" v="9489" actId="1076"/>
          <ac:spMkLst>
            <pc:docMk/>
            <pc:sldMk cId="437449202" sldId="290"/>
            <ac:spMk id="10" creationId="{C65EC358-81EF-C830-438B-DB360BBF0422}"/>
          </ac:spMkLst>
        </pc:spChg>
        <pc:spChg chg="mod">
          <ac:chgData name="Gurram, Harsha" userId="25ee3952-90a2-465d-bb63-117d1cb82e35" providerId="ADAL" clId="{EEE30765-37FA-CF40-81D7-A72DC56B6D4A}" dt="2024-11-11T06:41:34.289" v="9489" actId="1076"/>
          <ac:spMkLst>
            <pc:docMk/>
            <pc:sldMk cId="437449202" sldId="290"/>
            <ac:spMk id="11" creationId="{BBD59B34-F2D9-9240-F7DA-F9188B17848F}"/>
          </ac:spMkLst>
        </pc:spChg>
        <pc:spChg chg="mod">
          <ac:chgData name="Gurram, Harsha" userId="25ee3952-90a2-465d-bb63-117d1cb82e35" providerId="ADAL" clId="{EEE30765-37FA-CF40-81D7-A72DC56B6D4A}" dt="2024-11-11T06:41:34.289" v="9489" actId="1076"/>
          <ac:spMkLst>
            <pc:docMk/>
            <pc:sldMk cId="437449202" sldId="290"/>
            <ac:spMk id="12" creationId="{8EA62653-F0ED-D215-48DF-D6BC12F0E2DE}"/>
          </ac:spMkLst>
        </pc:spChg>
        <pc:spChg chg="mod">
          <ac:chgData name="Gurram, Harsha" userId="25ee3952-90a2-465d-bb63-117d1cb82e35" providerId="ADAL" clId="{EEE30765-37FA-CF40-81D7-A72DC56B6D4A}" dt="2024-11-11T06:41:34.289" v="9489" actId="1076"/>
          <ac:spMkLst>
            <pc:docMk/>
            <pc:sldMk cId="437449202" sldId="290"/>
            <ac:spMk id="16" creationId="{32A2902A-A194-D8A5-253E-886C999C48C3}"/>
          </ac:spMkLst>
        </pc:spChg>
        <pc:spChg chg="mod">
          <ac:chgData name="Gurram, Harsha" userId="25ee3952-90a2-465d-bb63-117d1cb82e35" providerId="ADAL" clId="{EEE30765-37FA-CF40-81D7-A72DC56B6D4A}" dt="2024-11-11T06:41:34.289" v="9489" actId="1076"/>
          <ac:spMkLst>
            <pc:docMk/>
            <pc:sldMk cId="437449202" sldId="290"/>
            <ac:spMk id="17" creationId="{9306D1F3-2ABC-5B19-C7DD-BEAF760A4031}"/>
          </ac:spMkLst>
        </pc:spChg>
        <pc:spChg chg="mod">
          <ac:chgData name="Gurram, Harsha" userId="25ee3952-90a2-465d-bb63-117d1cb82e35" providerId="ADAL" clId="{EEE30765-37FA-CF40-81D7-A72DC56B6D4A}" dt="2024-11-11T06:41:34.289" v="9489" actId="1076"/>
          <ac:spMkLst>
            <pc:docMk/>
            <pc:sldMk cId="437449202" sldId="290"/>
            <ac:spMk id="21" creationId="{1A749D44-E706-A24A-70B9-B704257537E1}"/>
          </ac:spMkLst>
        </pc:spChg>
        <pc:spChg chg="mod">
          <ac:chgData name="Gurram, Harsha" userId="25ee3952-90a2-465d-bb63-117d1cb82e35" providerId="ADAL" clId="{EEE30765-37FA-CF40-81D7-A72DC56B6D4A}" dt="2024-11-11T06:49:25.889" v="9688" actId="13926"/>
          <ac:spMkLst>
            <pc:docMk/>
            <pc:sldMk cId="437449202" sldId="290"/>
            <ac:spMk id="27" creationId="{B0074608-0ECA-F5C7-C6E2-CDD14E73BF91}"/>
          </ac:spMkLst>
        </pc:spChg>
        <pc:spChg chg="mod">
          <ac:chgData name="Gurram, Harsha" userId="25ee3952-90a2-465d-bb63-117d1cb82e35" providerId="ADAL" clId="{EEE30765-37FA-CF40-81D7-A72DC56B6D4A}" dt="2024-11-11T06:41:34.289" v="9489" actId="1076"/>
          <ac:spMkLst>
            <pc:docMk/>
            <pc:sldMk cId="437449202" sldId="290"/>
            <ac:spMk id="28" creationId="{C199FC53-B970-3334-53DA-6B3D97061A52}"/>
          </ac:spMkLst>
        </pc:spChg>
        <pc:spChg chg="mod">
          <ac:chgData name="Gurram, Harsha" userId="25ee3952-90a2-465d-bb63-117d1cb82e35" providerId="ADAL" clId="{EEE30765-37FA-CF40-81D7-A72DC56B6D4A}" dt="2024-11-11T06:49:49.623" v="9691" actId="403"/>
          <ac:spMkLst>
            <pc:docMk/>
            <pc:sldMk cId="437449202" sldId="290"/>
            <ac:spMk id="29" creationId="{D18CE883-DF8A-3476-803F-CEBE251D237C}"/>
          </ac:spMkLst>
        </pc:spChg>
        <pc:spChg chg="mod">
          <ac:chgData name="Gurram, Harsha" userId="25ee3952-90a2-465d-bb63-117d1cb82e35" providerId="ADAL" clId="{EEE30765-37FA-CF40-81D7-A72DC56B6D4A}" dt="2024-11-11T06:41:34.289" v="9489" actId="1076"/>
          <ac:spMkLst>
            <pc:docMk/>
            <pc:sldMk cId="437449202" sldId="290"/>
            <ac:spMk id="30" creationId="{88E6CD59-5BA6-D528-2E6C-3B790975C5CD}"/>
          </ac:spMkLst>
        </pc:spChg>
        <pc:spChg chg="mod">
          <ac:chgData name="Gurram, Harsha" userId="25ee3952-90a2-465d-bb63-117d1cb82e35" providerId="ADAL" clId="{EEE30765-37FA-CF40-81D7-A72DC56B6D4A}" dt="2024-11-11T06:34:34.608" v="9224" actId="1076"/>
          <ac:spMkLst>
            <pc:docMk/>
            <pc:sldMk cId="437449202" sldId="290"/>
            <ac:spMk id="33" creationId="{96B7A5C0-CCDE-F06F-BF4E-211F168B7F61}"/>
          </ac:spMkLst>
        </pc:spChg>
        <pc:spChg chg="add mod">
          <ac:chgData name="Gurram, Harsha" userId="25ee3952-90a2-465d-bb63-117d1cb82e35" providerId="ADAL" clId="{EEE30765-37FA-CF40-81D7-A72DC56B6D4A}" dt="2024-11-11T06:41:53.947" v="9501" actId="20577"/>
          <ac:spMkLst>
            <pc:docMk/>
            <pc:sldMk cId="437449202" sldId="290"/>
            <ac:spMk id="34" creationId="{7AD18FAA-D299-1BF3-237B-F1712D3C8FEC}"/>
          </ac:spMkLst>
        </pc:spChg>
        <pc:grpChg chg="mod">
          <ac:chgData name="Gurram, Harsha" userId="25ee3952-90a2-465d-bb63-117d1cb82e35" providerId="ADAL" clId="{EEE30765-37FA-CF40-81D7-A72DC56B6D4A}" dt="2024-11-11T06:41:34.289" v="9489" actId="1076"/>
          <ac:grpSpMkLst>
            <pc:docMk/>
            <pc:sldMk cId="437449202" sldId="290"/>
            <ac:grpSpMk id="6" creationId="{478BDE26-CAC8-8980-D3E0-3CF5DB69A185}"/>
          </ac:grpSpMkLst>
        </pc:grpChg>
        <pc:grpChg chg="mod">
          <ac:chgData name="Gurram, Harsha" userId="25ee3952-90a2-465d-bb63-117d1cb82e35" providerId="ADAL" clId="{EEE30765-37FA-CF40-81D7-A72DC56B6D4A}" dt="2024-11-11T06:41:34.289" v="9489" actId="1076"/>
          <ac:grpSpMkLst>
            <pc:docMk/>
            <pc:sldMk cId="437449202" sldId="290"/>
            <ac:grpSpMk id="13" creationId="{5FC3DD2F-FB19-7866-B826-8EFB413439B5}"/>
          </ac:grpSpMkLst>
        </pc:grpChg>
        <pc:grpChg chg="mod">
          <ac:chgData name="Gurram, Harsha" userId="25ee3952-90a2-465d-bb63-117d1cb82e35" providerId="ADAL" clId="{EEE30765-37FA-CF40-81D7-A72DC56B6D4A}" dt="2024-11-11T06:41:34.289" v="9489" actId="1076"/>
          <ac:grpSpMkLst>
            <pc:docMk/>
            <pc:sldMk cId="437449202" sldId="290"/>
            <ac:grpSpMk id="18" creationId="{F83B4B11-2728-1C46-B659-25D3D2502F56}"/>
          </ac:grpSpMkLst>
        </pc:grpChg>
      </pc:sldChg>
      <pc:sldChg chg="addSp delSp modSp add mod">
        <pc:chgData name="Gurram, Harsha" userId="25ee3952-90a2-465d-bb63-117d1cb82e35" providerId="ADAL" clId="{EEE30765-37FA-CF40-81D7-A72DC56B6D4A}" dt="2024-11-11T06:55:45.356" v="10245" actId="20577"/>
        <pc:sldMkLst>
          <pc:docMk/>
          <pc:sldMk cId="1278630711" sldId="291"/>
        </pc:sldMkLst>
        <pc:spChg chg="mod">
          <ac:chgData name="Gurram, Harsha" userId="25ee3952-90a2-465d-bb63-117d1cb82e35" providerId="ADAL" clId="{EEE30765-37FA-CF40-81D7-A72DC56B6D4A}" dt="2024-11-11T06:52:23.795" v="9751" actId="1076"/>
          <ac:spMkLst>
            <pc:docMk/>
            <pc:sldMk cId="1278630711" sldId="291"/>
            <ac:spMk id="2" creationId="{B7B39FAC-227A-68E8-D28E-2D78BA3E08C4}"/>
          </ac:spMkLst>
        </pc:spChg>
        <pc:spChg chg="mod">
          <ac:chgData name="Gurram, Harsha" userId="25ee3952-90a2-465d-bb63-117d1cb82e35" providerId="ADAL" clId="{EEE30765-37FA-CF40-81D7-A72DC56B6D4A}" dt="2024-11-11T06:52:29.441" v="9753" actId="1076"/>
          <ac:spMkLst>
            <pc:docMk/>
            <pc:sldMk cId="1278630711" sldId="291"/>
            <ac:spMk id="3" creationId="{8BF9D381-3556-3371-C656-1C3F96565EF0}"/>
          </ac:spMkLst>
        </pc:spChg>
        <pc:spChg chg="mod">
          <ac:chgData name="Gurram, Harsha" userId="25ee3952-90a2-465d-bb63-117d1cb82e35" providerId="ADAL" clId="{EEE30765-37FA-CF40-81D7-A72DC56B6D4A}" dt="2024-11-11T06:52:40.419" v="9755"/>
          <ac:spMkLst>
            <pc:docMk/>
            <pc:sldMk cId="1278630711" sldId="291"/>
            <ac:spMk id="6" creationId="{E778B325-B489-8CA6-6005-0ABF076E01A7}"/>
          </ac:spMkLst>
        </pc:spChg>
        <pc:spChg chg="mod">
          <ac:chgData name="Gurram, Harsha" userId="25ee3952-90a2-465d-bb63-117d1cb82e35" providerId="ADAL" clId="{EEE30765-37FA-CF40-81D7-A72DC56B6D4A}" dt="2024-11-11T06:52:40.419" v="9755"/>
          <ac:spMkLst>
            <pc:docMk/>
            <pc:sldMk cId="1278630711" sldId="291"/>
            <ac:spMk id="7" creationId="{DD510D15-002B-B179-16D3-B88E75317E6F}"/>
          </ac:spMkLst>
        </pc:spChg>
        <pc:spChg chg="add mod">
          <ac:chgData name="Gurram, Harsha" userId="25ee3952-90a2-465d-bb63-117d1cb82e35" providerId="ADAL" clId="{EEE30765-37FA-CF40-81D7-A72DC56B6D4A}" dt="2024-11-11T06:55:45.356" v="10245" actId="20577"/>
          <ac:spMkLst>
            <pc:docMk/>
            <pc:sldMk cId="1278630711" sldId="291"/>
            <ac:spMk id="8" creationId="{550CB5DA-B8AC-B560-75AF-D2DEF3333E02}"/>
          </ac:spMkLst>
        </pc:spChg>
        <pc:spChg chg="mod">
          <ac:chgData name="Gurram, Harsha" userId="25ee3952-90a2-465d-bb63-117d1cb82e35" providerId="ADAL" clId="{EEE30765-37FA-CF40-81D7-A72DC56B6D4A}" dt="2024-11-11T06:50:19.830" v="9740" actId="20577"/>
          <ac:spMkLst>
            <pc:docMk/>
            <pc:sldMk cId="1278630711" sldId="291"/>
            <ac:spMk id="28" creationId="{AE935E2C-0DB7-51F4-28DA-BEAC03FC3756}"/>
          </ac:spMkLst>
        </pc:spChg>
        <pc:grpChg chg="add mod">
          <ac:chgData name="Gurram, Harsha" userId="25ee3952-90a2-465d-bb63-117d1cb82e35" providerId="ADAL" clId="{EEE30765-37FA-CF40-81D7-A72DC56B6D4A}" dt="2024-11-11T06:52:46.280" v="9757" actId="1076"/>
          <ac:grpSpMkLst>
            <pc:docMk/>
            <pc:sldMk cId="1278630711" sldId="291"/>
            <ac:grpSpMk id="5" creationId="{93ED0094-7013-F09B-21AE-CC5E7B20EA89}"/>
          </ac:grpSpMkLst>
        </pc:grpChg>
      </pc:sldChg>
      <pc:sldChg chg="addSp delSp modSp mod ord">
        <pc:chgData name="Gurram, Harsha" userId="25ee3952-90a2-465d-bb63-117d1cb82e35" providerId="ADAL" clId="{EEE30765-37FA-CF40-81D7-A72DC56B6D4A}" dt="2024-11-12T01:58:37.349" v="10678" actId="1076"/>
        <pc:sldMkLst>
          <pc:docMk/>
          <pc:sldMk cId="4018618780" sldId="292"/>
        </pc:sldMkLst>
        <pc:spChg chg="mod">
          <ac:chgData name="Gurram, Harsha" userId="25ee3952-90a2-465d-bb63-117d1cb82e35" providerId="ADAL" clId="{EEE30765-37FA-CF40-81D7-A72DC56B6D4A}" dt="2024-11-12T01:17:45.165" v="10437" actId="1076"/>
          <ac:spMkLst>
            <pc:docMk/>
            <pc:sldMk cId="4018618780" sldId="292"/>
            <ac:spMk id="2" creationId="{F45E6A41-BBA8-22A3-97EA-1E0C74E77CA0}"/>
          </ac:spMkLst>
        </pc:spChg>
        <pc:spChg chg="add mod">
          <ac:chgData name="Gurram, Harsha" userId="25ee3952-90a2-465d-bb63-117d1cb82e35" providerId="ADAL" clId="{EEE30765-37FA-CF40-81D7-A72DC56B6D4A}" dt="2024-11-12T01:53:28.827" v="10659" actId="1076"/>
          <ac:spMkLst>
            <pc:docMk/>
            <pc:sldMk cId="4018618780" sldId="292"/>
            <ac:spMk id="8" creationId="{EE877BE9-6C06-D64D-2876-6FFFD40D385B}"/>
          </ac:spMkLst>
        </pc:spChg>
        <pc:spChg chg="add mod">
          <ac:chgData name="Gurram, Harsha" userId="25ee3952-90a2-465d-bb63-117d1cb82e35" providerId="ADAL" clId="{EEE30765-37FA-CF40-81D7-A72DC56B6D4A}" dt="2024-11-12T01:53:28.827" v="10659" actId="1076"/>
          <ac:spMkLst>
            <pc:docMk/>
            <pc:sldMk cId="4018618780" sldId="292"/>
            <ac:spMk id="10" creationId="{A48DCC93-24FC-2042-FAF2-0B70DFDA57EB}"/>
          </ac:spMkLst>
        </pc:spChg>
        <pc:spChg chg="add mod">
          <ac:chgData name="Gurram, Harsha" userId="25ee3952-90a2-465d-bb63-117d1cb82e35" providerId="ADAL" clId="{EEE30765-37FA-CF40-81D7-A72DC56B6D4A}" dt="2024-11-12T01:53:28.827" v="10659" actId="1076"/>
          <ac:spMkLst>
            <pc:docMk/>
            <pc:sldMk cId="4018618780" sldId="292"/>
            <ac:spMk id="12" creationId="{93DDDF0F-0624-2A58-C44B-644FB5F33000}"/>
          </ac:spMkLst>
        </pc:spChg>
        <pc:spChg chg="mod topLvl">
          <ac:chgData name="Gurram, Harsha" userId="25ee3952-90a2-465d-bb63-117d1cb82e35" providerId="ADAL" clId="{EEE30765-37FA-CF40-81D7-A72DC56B6D4A}" dt="2024-11-12T01:53:28.827" v="10659" actId="1076"/>
          <ac:spMkLst>
            <pc:docMk/>
            <pc:sldMk cId="4018618780" sldId="292"/>
            <ac:spMk id="14" creationId="{CDE0AB52-3058-E507-2999-CDB0FB293E84}"/>
          </ac:spMkLst>
        </pc:spChg>
        <pc:spChg chg="add mod">
          <ac:chgData name="Gurram, Harsha" userId="25ee3952-90a2-465d-bb63-117d1cb82e35" providerId="ADAL" clId="{EEE30765-37FA-CF40-81D7-A72DC56B6D4A}" dt="2024-11-12T01:53:28.827" v="10659" actId="1076"/>
          <ac:spMkLst>
            <pc:docMk/>
            <pc:sldMk cId="4018618780" sldId="292"/>
            <ac:spMk id="15" creationId="{2610F6E0-E4C0-D792-54D4-37750FD4C4E7}"/>
          </ac:spMkLst>
        </pc:spChg>
        <pc:spChg chg="mod topLvl">
          <ac:chgData name="Gurram, Harsha" userId="25ee3952-90a2-465d-bb63-117d1cb82e35" providerId="ADAL" clId="{EEE30765-37FA-CF40-81D7-A72DC56B6D4A}" dt="2024-11-12T01:53:28.827" v="10659" actId="1076"/>
          <ac:spMkLst>
            <pc:docMk/>
            <pc:sldMk cId="4018618780" sldId="292"/>
            <ac:spMk id="16" creationId="{3563D76B-574C-D73E-AC84-461E2DE55386}"/>
          </ac:spMkLst>
        </pc:spChg>
        <pc:spChg chg="mod">
          <ac:chgData name="Gurram, Harsha" userId="25ee3952-90a2-465d-bb63-117d1cb82e35" providerId="ADAL" clId="{EEE30765-37FA-CF40-81D7-A72DC56B6D4A}" dt="2024-11-12T01:53:28.827" v="10659" actId="1076"/>
          <ac:spMkLst>
            <pc:docMk/>
            <pc:sldMk cId="4018618780" sldId="292"/>
            <ac:spMk id="19" creationId="{B2D8A22D-E66D-D226-69A7-81DEED86BD6B}"/>
          </ac:spMkLst>
        </pc:spChg>
        <pc:spChg chg="mod">
          <ac:chgData name="Gurram, Harsha" userId="25ee3952-90a2-465d-bb63-117d1cb82e35" providerId="ADAL" clId="{EEE30765-37FA-CF40-81D7-A72DC56B6D4A}" dt="2024-11-12T01:53:28.827" v="10659" actId="1076"/>
          <ac:spMkLst>
            <pc:docMk/>
            <pc:sldMk cId="4018618780" sldId="292"/>
            <ac:spMk id="28" creationId="{FA554B09-C050-4578-1D88-C7D4A1AD1BA3}"/>
          </ac:spMkLst>
        </pc:spChg>
        <pc:spChg chg="mod">
          <ac:chgData name="Gurram, Harsha" userId="25ee3952-90a2-465d-bb63-117d1cb82e35" providerId="ADAL" clId="{EEE30765-37FA-CF40-81D7-A72DC56B6D4A}" dt="2024-11-12T01:53:28.827" v="10659" actId="1076"/>
          <ac:spMkLst>
            <pc:docMk/>
            <pc:sldMk cId="4018618780" sldId="292"/>
            <ac:spMk id="37" creationId="{D4A92EB1-951D-05FD-F391-B56261D37097}"/>
          </ac:spMkLst>
        </pc:spChg>
        <pc:picChg chg="add mod">
          <ac:chgData name="Gurram, Harsha" userId="25ee3952-90a2-465d-bb63-117d1cb82e35" providerId="ADAL" clId="{EEE30765-37FA-CF40-81D7-A72DC56B6D4A}" dt="2024-11-12T01:58:31.708" v="10677" actId="1076"/>
          <ac:picMkLst>
            <pc:docMk/>
            <pc:sldMk cId="4018618780" sldId="292"/>
            <ac:picMk id="20" creationId="{6C6C1A6A-63E8-CB52-BEF0-31C9F05C21C4}"/>
          </ac:picMkLst>
        </pc:picChg>
        <pc:picChg chg="add mod">
          <ac:chgData name="Gurram, Harsha" userId="25ee3952-90a2-465d-bb63-117d1cb82e35" providerId="ADAL" clId="{EEE30765-37FA-CF40-81D7-A72DC56B6D4A}" dt="2024-11-12T01:57:19.865" v="10668" actId="1076"/>
          <ac:picMkLst>
            <pc:docMk/>
            <pc:sldMk cId="4018618780" sldId="292"/>
            <ac:picMk id="25" creationId="{07B1BE99-D13B-9618-4353-EBD763C4828B}"/>
          </ac:picMkLst>
        </pc:picChg>
        <pc:picChg chg="add mod">
          <ac:chgData name="Gurram, Harsha" userId="25ee3952-90a2-465d-bb63-117d1cb82e35" providerId="ADAL" clId="{EEE30765-37FA-CF40-81D7-A72DC56B6D4A}" dt="2024-11-12T01:58:37.349" v="10678" actId="1076"/>
          <ac:picMkLst>
            <pc:docMk/>
            <pc:sldMk cId="4018618780" sldId="292"/>
            <ac:picMk id="27" creationId="{675A9B9D-4AF7-0F19-E8BF-BDBB4A4E408C}"/>
          </ac:picMkLst>
        </pc:picChg>
      </pc:sldChg>
    </pc:docChg>
  </pc:docChgLst>
  <pc:docChgLst>
    <pc:chgData name="Shaffiullah Khan, Shahana Khan" userId="S::sxs190114@utdallas.edu::4aec9bb0-513a-4c20-a54e-5563f4f069ba" providerId="AD" clId="Web-{9781C8FB-1A62-5597-6DD3-F32C43A91B39}"/>
    <pc:docChg chg="modSld">
      <pc:chgData name="Shaffiullah Khan, Shahana Khan" userId="S::sxs190114@utdallas.edu::4aec9bb0-513a-4c20-a54e-5563f4f069ba" providerId="AD" clId="Web-{9781C8FB-1A62-5597-6DD3-F32C43A91B39}" dt="2024-11-11T17:49:56.151" v="1"/>
      <pc:docMkLst>
        <pc:docMk/>
      </pc:docMkLst>
      <pc:sldChg chg="addSp delSp modSp">
        <pc:chgData name="Shaffiullah Khan, Shahana Khan" userId="S::sxs190114@utdallas.edu::4aec9bb0-513a-4c20-a54e-5563f4f069ba" providerId="AD" clId="Web-{9781C8FB-1A62-5597-6DD3-F32C43A91B39}" dt="2024-11-11T17:49:56.151" v="1"/>
        <pc:sldMkLst>
          <pc:docMk/>
          <pc:sldMk cId="355205808" sldId="287"/>
        </pc:sldMkLst>
      </pc:sldChg>
    </pc:docChg>
  </pc:docChgLst>
  <pc:docChgLst>
    <pc:chgData name="Kemei, Charity Cheruto" userId="S::cck220000@utdallas.edu::a1c5638f-0c9c-4ec2-83a6-e17b4c74c077" providerId="AD" clId="Web-{59907CAA-9F5D-368F-847D-0B799DDCC5AF}"/>
    <pc:docChg chg="modSld">
      <pc:chgData name="Kemei, Charity Cheruto" userId="S::cck220000@utdallas.edu::a1c5638f-0c9c-4ec2-83a6-e17b4c74c077" providerId="AD" clId="Web-{59907CAA-9F5D-368F-847D-0B799DDCC5AF}" dt="2024-11-11T19:57:21.491" v="43" actId="1076"/>
      <pc:docMkLst>
        <pc:docMk/>
      </pc:docMkLst>
      <pc:sldChg chg="modSp">
        <pc:chgData name="Kemei, Charity Cheruto" userId="S::cck220000@utdallas.edu::a1c5638f-0c9c-4ec2-83a6-e17b4c74c077" providerId="AD" clId="Web-{59907CAA-9F5D-368F-847D-0B799DDCC5AF}" dt="2024-11-11T19:43:30.133" v="3" actId="1076"/>
        <pc:sldMkLst>
          <pc:docMk/>
          <pc:sldMk cId="0" sldId="256"/>
        </pc:sldMkLst>
        <pc:spChg chg="mod">
          <ac:chgData name="Kemei, Charity Cheruto" userId="S::cck220000@utdallas.edu::a1c5638f-0c9c-4ec2-83a6-e17b4c74c077" providerId="AD" clId="Web-{59907CAA-9F5D-368F-847D-0B799DDCC5AF}" dt="2024-11-11T19:43:30.102" v="1" actId="1076"/>
          <ac:spMkLst>
            <pc:docMk/>
            <pc:sldMk cId="0" sldId="256"/>
            <ac:spMk id="9" creationId="{00000000-0000-0000-0000-000000000000}"/>
          </ac:spMkLst>
        </pc:spChg>
        <pc:spChg chg="mod">
          <ac:chgData name="Kemei, Charity Cheruto" userId="S::cck220000@utdallas.edu::a1c5638f-0c9c-4ec2-83a6-e17b4c74c077" providerId="AD" clId="Web-{59907CAA-9F5D-368F-847D-0B799DDCC5AF}" dt="2024-11-11T19:43:30.118" v="2" actId="1076"/>
          <ac:spMkLst>
            <pc:docMk/>
            <pc:sldMk cId="0" sldId="256"/>
            <ac:spMk id="10" creationId="{00000000-0000-0000-0000-000000000000}"/>
          </ac:spMkLst>
        </pc:spChg>
        <pc:spChg chg="mod">
          <ac:chgData name="Kemei, Charity Cheruto" userId="S::cck220000@utdallas.edu::a1c5638f-0c9c-4ec2-83a6-e17b4c74c077" providerId="AD" clId="Web-{59907CAA-9F5D-368F-847D-0B799DDCC5AF}" dt="2024-11-11T19:43:30.133" v="3" actId="1076"/>
          <ac:spMkLst>
            <pc:docMk/>
            <pc:sldMk cId="0" sldId="256"/>
            <ac:spMk id="11" creationId="{00000000-0000-0000-0000-000000000000}"/>
          </ac:spMkLst>
        </pc:spChg>
        <pc:grpChg chg="mod">
          <ac:chgData name="Kemei, Charity Cheruto" userId="S::cck220000@utdallas.edu::a1c5638f-0c9c-4ec2-83a6-e17b4c74c077" providerId="AD" clId="Web-{59907CAA-9F5D-368F-847D-0B799DDCC5AF}" dt="2024-11-11T19:43:30.087" v="0" actId="1076"/>
          <ac:grpSpMkLst>
            <pc:docMk/>
            <pc:sldMk cId="0" sldId="256"/>
            <ac:grpSpMk id="5" creationId="{00000000-0000-0000-0000-000000000000}"/>
          </ac:grpSpMkLst>
        </pc:grpChg>
      </pc:sldChg>
      <pc:sldChg chg="addSp delSp modSp">
        <pc:chgData name="Kemei, Charity Cheruto" userId="S::cck220000@utdallas.edu::a1c5638f-0c9c-4ec2-83a6-e17b4c74c077" providerId="AD" clId="Web-{59907CAA-9F5D-368F-847D-0B799DDCC5AF}" dt="2024-11-11T19:57:21.491" v="43" actId="1076"/>
        <pc:sldMkLst>
          <pc:docMk/>
          <pc:sldMk cId="355205808" sldId="287"/>
        </pc:sldMkLst>
      </pc:sldChg>
    </pc:docChg>
  </pc:docChgLst>
  <pc:docChgLst>
    <pc:chgData name="Imam, Hafsah Zafar" userId="S::hzi190000@utdallas.edu::322a6855-07a7-4316-a57e-8cad174e08a9" providerId="AD" clId="Web-{4DFE6C4E-2070-270B-56E8-ED6E19B2DA91}"/>
    <pc:docChg chg="modSld">
      <pc:chgData name="Imam, Hafsah Zafar" userId="S::hzi190000@utdallas.edu::322a6855-07a7-4316-a57e-8cad174e08a9" providerId="AD" clId="Web-{4DFE6C4E-2070-270B-56E8-ED6E19B2DA91}" dt="2024-11-26T02:32:35.741" v="2" actId="1076"/>
      <pc:docMkLst>
        <pc:docMk/>
      </pc:docMkLst>
      <pc:sldChg chg="modSp">
        <pc:chgData name="Imam, Hafsah Zafar" userId="S::hzi190000@utdallas.edu::322a6855-07a7-4316-a57e-8cad174e08a9" providerId="AD" clId="Web-{4DFE6C4E-2070-270B-56E8-ED6E19B2DA91}" dt="2024-11-26T02:32:35.741" v="2" actId="1076"/>
        <pc:sldMkLst>
          <pc:docMk/>
          <pc:sldMk cId="0" sldId="258"/>
        </pc:sldMkLst>
        <pc:spChg chg="mod">
          <ac:chgData name="Imam, Hafsah Zafar" userId="S::hzi190000@utdallas.edu::322a6855-07a7-4316-a57e-8cad174e08a9" providerId="AD" clId="Web-{4DFE6C4E-2070-270B-56E8-ED6E19B2DA91}" dt="2024-11-26T02:32:35.741" v="2" actId="1076"/>
          <ac:spMkLst>
            <pc:docMk/>
            <pc:sldMk cId="0" sldId="258"/>
            <ac:spMk id="20" creationId="{00000000-0000-0000-0000-000000000000}"/>
          </ac:spMkLst>
        </pc:spChg>
      </pc:sldChg>
    </pc:docChg>
  </pc:docChgLst>
  <pc:docChgLst>
    <pc:chgData name="Shaffiullah Khan, Shahana Khan" userId="S::sxs190114@utdallas.edu::4aec9bb0-513a-4c20-a54e-5563f4f069ba" providerId="AD" clId="Web-{5B71BF2E-759E-D2D5-A94E-4FC7AD913F4B}"/>
    <pc:docChg chg="modSld">
      <pc:chgData name="Shaffiullah Khan, Shahana Khan" userId="S::sxs190114@utdallas.edu::4aec9bb0-513a-4c20-a54e-5563f4f069ba" providerId="AD" clId="Web-{5B71BF2E-759E-D2D5-A94E-4FC7AD913F4B}" dt="2024-11-12T02:37:24.162" v="13" actId="1076"/>
      <pc:docMkLst>
        <pc:docMk/>
      </pc:docMkLst>
      <pc:sldChg chg="addSp delSp modSp">
        <pc:chgData name="Shaffiullah Khan, Shahana Khan" userId="S::sxs190114@utdallas.edu::4aec9bb0-513a-4c20-a54e-5563f4f069ba" providerId="AD" clId="Web-{5B71BF2E-759E-D2D5-A94E-4FC7AD913F4B}" dt="2024-11-12T02:37:24.162" v="13" actId="1076"/>
        <pc:sldMkLst>
          <pc:docMk/>
          <pc:sldMk cId="355205808" sldId="287"/>
        </pc:sldMkLst>
        <pc:picChg chg="add mod">
          <ac:chgData name="Shaffiullah Khan, Shahana Khan" userId="S::sxs190114@utdallas.edu::4aec9bb0-513a-4c20-a54e-5563f4f069ba" providerId="AD" clId="Web-{5B71BF2E-759E-D2D5-A94E-4FC7AD913F4B}" dt="2024-11-12T02:37:24.162" v="13" actId="1076"/>
          <ac:picMkLst>
            <pc:docMk/>
            <pc:sldMk cId="355205808" sldId="287"/>
            <ac:picMk id="19" creationId="{5C8B2981-85BF-B351-3224-5AC639263C22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4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Insurance Claims (S&amp;P Global)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Sheet1!$A$12</c:f>
              <c:strCache>
                <c:ptCount val="1"/>
                <c:pt idx="0">
                  <c:v>     Liability</c:v>
                </c:pt>
              </c:strCache>
            </c:strRef>
          </c:tx>
          <c:spPr>
            <a:solidFill>
              <a:schemeClr val="accent1">
                <a:alpha val="32051"/>
              </a:schemeClr>
            </a:solidFill>
            <a:ln>
              <a:solidFill>
                <a:schemeClr val="accent1"/>
              </a:solidFill>
            </a:ln>
            <a:effectLst/>
          </c:spPr>
          <c:cat>
            <c:numRef>
              <c:f>Sheet1!$B$11:$F$11</c:f>
              <c:numCache>
                <c:formatCode>General</c:formatCode>
                <c:ptCount val="5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</c:numCache>
            </c:numRef>
          </c:cat>
          <c:val>
            <c:numRef>
              <c:f>Sheet1!$B$12:$F$12</c:f>
              <c:numCache>
                <c:formatCode>_("$"* #,##0.00_);_("$"* \(#,##0.00\);_("$"* "-"??_);_(@_)</c:formatCode>
                <c:ptCount val="5"/>
                <c:pt idx="0">
                  <c:v>116530909</c:v>
                </c:pt>
                <c:pt idx="1">
                  <c:v>100907678</c:v>
                </c:pt>
                <c:pt idx="2">
                  <c:v>116429438</c:v>
                </c:pt>
                <c:pt idx="3">
                  <c:v>144333663</c:v>
                </c:pt>
                <c:pt idx="4">
                  <c:v>155966254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AB-1E4E-B90C-22A01BE57125}"/>
            </c:ext>
          </c:extLst>
        </c:ser>
        <c:ser>
          <c:idx val="1"/>
          <c:order val="1"/>
          <c:tx>
            <c:strRef>
              <c:f>Sheet1!$A$13</c:f>
              <c:strCache>
                <c:ptCount val="1"/>
                <c:pt idx="0">
                  <c:v>     Physical damage</c:v>
                </c:pt>
              </c:strCache>
            </c:strRef>
          </c:tx>
          <c:spPr>
            <a:solidFill>
              <a:schemeClr val="accent2">
                <a:alpha val="32000"/>
              </a:schemeClr>
            </a:solidFill>
            <a:ln>
              <a:solidFill>
                <a:schemeClr val="accent1">
                  <a:alpha val="72000"/>
                </a:schemeClr>
              </a:solidFill>
            </a:ln>
            <a:effectLst/>
          </c:spPr>
          <c:cat>
            <c:numRef>
              <c:f>Sheet1!$B$11:$F$11</c:f>
              <c:numCache>
                <c:formatCode>General</c:formatCode>
                <c:ptCount val="5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</c:numCache>
            </c:numRef>
          </c:cat>
          <c:val>
            <c:numRef>
              <c:f>Sheet1!$B$13:$F$13</c:f>
              <c:numCache>
                <c:formatCode>_("$"* #,##0.00_);_("$"* \(#,##0.00\);_("$"* "-"??_);_(@_)</c:formatCode>
                <c:ptCount val="5"/>
                <c:pt idx="0">
                  <c:v>68018162</c:v>
                </c:pt>
                <c:pt idx="1">
                  <c:v>59483817</c:v>
                </c:pt>
                <c:pt idx="2">
                  <c:v>79581805</c:v>
                </c:pt>
                <c:pt idx="3">
                  <c:v>98702389</c:v>
                </c:pt>
                <c:pt idx="4">
                  <c:v>103598414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4AB-1E4E-B90C-22A01BE571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23899695"/>
        <c:axId val="1423889055"/>
      </c:areaChart>
      <c:catAx>
        <c:axId val="1423899695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3889055"/>
        <c:crosses val="autoZero"/>
        <c:auto val="1"/>
        <c:lblAlgn val="ctr"/>
        <c:lblOffset val="100"/>
        <c:noMultiLvlLbl val="0"/>
      </c:catAx>
      <c:valAx>
        <c:axId val="1423889055"/>
        <c:scaling>
          <c:orientation val="minMax"/>
        </c:scaling>
        <c:delete val="0"/>
        <c:axPos val="l"/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3899695"/>
        <c:crosses val="autoZero"/>
        <c:crossBetween val="midCat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Claims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534-4F7A-83D4-A38E6CDEEF3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534-4F7A-83D4-A38E6CDEEF31}"/>
              </c:ext>
            </c:extLst>
          </c:dPt>
          <c:cat>
            <c:strRef>
              <c:f>Sheet1!$A$2:$A$3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3748</c:v>
                </c:pt>
                <c:pt idx="1">
                  <c:v>54844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28-FA42-9046-41643B9059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82791508400467717"/>
          <c:y val="0.24046352145768149"/>
          <c:w val="0.15505218341973012"/>
          <c:h val="0.4743868636959797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20_FA7D3FE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5FB7CA3-E701-DB49-BEFE-CE922895861C}" authorId="{FCF0EFD5-A3AA-8F4E-32DF-997749664AF1}" created="2024-11-11T06:45:40.30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202512358" sldId="288"/>
      <ac:graphicFrameMk id="13" creationId="{F2CC8A31-C9AA-A0ED-99E8-E1C52AAE55B6}"/>
      <ac:tblMk/>
      <ac:tcMk rowId="1038006898" colId="3287831926"/>
      <ac:txMk cp="0" len="19">
        <ac:context len="20" hash="3170012492"/>
      </ac:txMk>
    </ac:txMkLst>
    <p188:pos x="3363010" y="2017679"/>
    <p188:replyLst>
      <p188:reply id="{63CFC921-4E29-B246-8515-9402225AD365}" authorId="{FCF0EFD5-A3AA-8F4E-32DF-997749664AF1}" created="2024-11-11T06:46:01.707">
        <p188:txBody>
          <a:bodyPr/>
          <a:lstStyle/>
          <a:p>
            <a:r>
              <a:rPr lang="en-US"/>
              <a:t>I think it’s reasonable to have some results missing (especially since tuning for some of these takes a long time). 
</a:t>
            </a:r>
          </a:p>
        </p188:txBody>
      </p188:reply>
      <p188:reply id="{B99B8C10-53F0-574A-BD42-DBCE8AD6964B}" authorId="{FCF0EFD5-A3AA-8F4E-32DF-997749664AF1}" created="2024-11-11T06:46:45.766">
        <p188:txBody>
          <a:bodyPr/>
          <a:lstStyle/>
          <a:p>
            <a:r>
              <a:rPr lang="en-US"/>
              <a:t>Don’t write code today it if you don’t have it. Just leave it blank. We will figure it out later. </a:t>
            </a:r>
          </a:p>
        </p188:txBody>
      </p188:reply>
    </p188:replyLst>
    <p188:txBody>
      <a:bodyPr/>
      <a:lstStyle/>
      <a:p>
        <a:r>
          <a:rPr lang="en-US"/>
          <a:t>Insert in table if there currently is a model that has been over/under sampled. If not just leave a question mark and a note. </a:t>
        </a:r>
      </a:p>
    </p188:txBody>
  </p188:cm>
</p188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1T00:07:37.5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64,'60'0,"0"0,-25 0,5 0,-1 0,-2 0,-2 0,1 0,-1 0,1 0,-5 0,-5 0,-2 0,-3 0,0 0,-2 0,-5 0,6 0,-5 0,6 0,-6 0,1 0,0 0,-1 0,1 0,0 0,0 0,0 0,0 0,-1 0,4 0,-3 0,4 0,-5 0,0 0,0 0,0 0,1-15,-2 11,-1-11,8 15,-5 0,6 0,-8 0,1 0,2-9,-6 3,6-4,-1 7,0 2,3 1,-5 0,0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1T00:07:46.5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1 123,'40'0,"-4"0,-22 0,1 0,1 0,0 0,0 0,0 0,0 0,0 0,-2 0,7 0,-6 0,5 0,-5 0,0 0,6 0,-6 0,5 0,-6 0,0 0,8 0,-5 0,6 0,-8 0,0 0,5 0,-5-3,5-1,-5 0,0-2,1 1,-4-3,6-3,-6 3,5 0,3 5,-4 3,5 0,-6 0,0 0,0-4,0 0,-1-1,6 2,-5 3,6 0,-5 0,-1-3,1-2,-1 1,0 0,0 1,4-2,-3 1,3 1,-4 3,1 0,0 0,0-3,-1-1,1-1,-1 2,1 2,3 1,-3 0,3 0,-4 0,0 0,0 0,1 0,0 0,0 0,-1 0,1 0,3 0,-3 0,3 0,-4 0,1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23A5F9-DB03-B046-8887-265AE1418EFB}" type="datetimeFigureOut">
              <a:rPr lang="en-US" smtClean="0"/>
              <a:t>12/6/24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ECC321-3EF0-F444-BC6F-8169CDB63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546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ECC321-3EF0-F444-BC6F-8169CDB630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208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ECC321-3EF0-F444-BC6F-8169CDB6308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084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ECC321-3EF0-F444-BC6F-8169CDB630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501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ECC321-3EF0-F444-BC6F-8169CDB630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00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BB704-4146-5F99-2605-D0472F6DE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BF5458-B025-6BA2-A1FE-259BC9B3E9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9BB800-1375-B083-CD5B-1B82695C91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F1785-D184-EDBD-F49B-8FE0EEFF60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ECC321-3EF0-F444-BC6F-8169CDB630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091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747B4-CC32-70DA-0ABB-DA59F055F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894B6B-BCD6-B9E2-F63F-37FAA32569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E9C4DC-D0BA-DF78-37F3-215B5A2F99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43A1A-8849-3809-A4F9-FC553D54B7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ECC321-3EF0-F444-BC6F-8169CDB630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77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5E6AA-544E-17C1-2635-9CDE1DEDC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D2CB88-C0DF-243F-AFEA-7F8686E001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757CD5-F41A-04D2-A246-F25EBCCE27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Applied a standard scaler on the quantitative variables to adjust for models affected by scale of independent variables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FBC94-5B94-2406-13EF-8A82900C87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ECC321-3EF0-F444-BC6F-8169CDB6308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97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03D6C-6BE7-10EA-BC14-A722F50CF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A20AEA-6724-F3D7-7D3D-4EA7A811AE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1EFE09-64A8-1DF6-C8A2-4CC3B7A793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B8F58-3A5D-7A23-AF52-2CA70FEA93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ECC321-3EF0-F444-BC6F-8169CDB6308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450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A6ACA-46D9-8B09-EB9A-12E924C78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0D6BE0-9C2B-6825-BBDE-F652D63161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5149F0-821B-0B58-EF34-0E3012EE05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B9426A-8A6C-AB41-5209-5D778A0F07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ECC321-3EF0-F444-BC6F-8169CDB6308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51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A6ACA-46D9-8B09-EB9A-12E924C78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0D6BE0-9C2B-6825-BBDE-F652D63161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5149F0-821B-0B58-EF34-0E3012EE05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B9426A-8A6C-AB41-5209-5D778A0F07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ECC321-3EF0-F444-BC6F-8169CDB6308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978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0_FA7D3FE6.xml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4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13" Type="http://schemas.openxmlformats.org/officeDocument/2006/relationships/image" Target="../media/image1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svg"/><Relationship Id="rId4" Type="http://schemas.openxmlformats.org/officeDocument/2006/relationships/image" Target="../media/image54.svg"/><Relationship Id="rId9" Type="http://schemas.openxmlformats.org/officeDocument/2006/relationships/image" Target="../media/image59.png"/><Relationship Id="rId14" Type="http://schemas.openxmlformats.org/officeDocument/2006/relationships/image" Target="../media/image6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46.png"/><Relationship Id="rId7" Type="http://schemas.openxmlformats.org/officeDocument/2006/relationships/image" Target="../media/image6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64.jpeg"/><Relationship Id="rId4" Type="http://schemas.openxmlformats.org/officeDocument/2006/relationships/image" Target="../media/image6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svg"/><Relationship Id="rId5" Type="http://schemas.openxmlformats.org/officeDocument/2006/relationships/image" Target="../media/image36.png"/><Relationship Id="rId4" Type="http://schemas.openxmlformats.org/officeDocument/2006/relationships/image" Target="../media/image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2.sv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72.jpeg"/><Relationship Id="rId4" Type="http://schemas.openxmlformats.org/officeDocument/2006/relationships/image" Target="../media/image71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6.png"/><Relationship Id="rId7" Type="http://schemas.openxmlformats.org/officeDocument/2006/relationships/image" Target="../media/image1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63.svg"/><Relationship Id="rId9" Type="http://schemas.openxmlformats.org/officeDocument/2006/relationships/image" Target="../media/image18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7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jpeg"/><Relationship Id="rId5" Type="http://schemas.openxmlformats.org/officeDocument/2006/relationships/image" Target="../media/image7.jpe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11" Type="http://schemas.openxmlformats.org/officeDocument/2006/relationships/image" Target="../media/image12.jpeg"/><Relationship Id="rId5" Type="http://schemas.openxmlformats.org/officeDocument/2006/relationships/image" Target="../media/image7.jpeg"/><Relationship Id="rId10" Type="http://schemas.openxmlformats.org/officeDocument/2006/relationships/image" Target="../media/image11.jpeg"/><Relationship Id="rId4" Type="http://schemas.openxmlformats.org/officeDocument/2006/relationships/image" Target="../media/image6.svg"/><Relationship Id="rId9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1.png"/><Relationship Id="rId7" Type="http://schemas.openxmlformats.org/officeDocument/2006/relationships/image" Target="../media/image7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chart" Target="../charts/chart1.xml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1.jpeg"/><Relationship Id="rId10" Type="http://schemas.openxmlformats.org/officeDocument/2006/relationships/image" Target="../media/image25.svg"/><Relationship Id="rId4" Type="http://schemas.openxmlformats.org/officeDocument/2006/relationships/image" Target="../media/image6.sv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2.xml"/><Relationship Id="rId5" Type="http://schemas.openxmlformats.org/officeDocument/2006/relationships/image" Target="../media/image28.sv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3.png"/><Relationship Id="rId5" Type="http://schemas.openxmlformats.org/officeDocument/2006/relationships/image" Target="../media/image27.svg"/><Relationship Id="rId10" Type="http://schemas.openxmlformats.org/officeDocument/2006/relationships/customXml" Target="../ink/ink2.xml"/><Relationship Id="rId4" Type="http://schemas.openxmlformats.org/officeDocument/2006/relationships/image" Target="../media/image26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4061535" y="2686747"/>
            <a:ext cx="9815307" cy="4307509"/>
            <a:chOff x="0" y="-19050"/>
            <a:chExt cx="1895495" cy="8318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061535" y="3931927"/>
            <a:ext cx="9815307" cy="276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16437" b="1" spc="161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Analysis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061535" y="3021250"/>
            <a:ext cx="9815307" cy="118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b="1" spc="692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Insurance Claim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44784" y="7065719"/>
            <a:ext cx="12848809" cy="421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b="1" spc="140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BUAN 6341: Applied Machine Learning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DEFF1B-B251-28D0-F407-1D2FD8315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0954AE2-E749-46B0-AB92-5144F29571CC}"/>
              </a:ext>
            </a:extLst>
          </p:cNvPr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B69438D-4089-ACEC-11B5-56C60DF2FE85}"/>
              </a:ext>
            </a:extLst>
          </p:cNvPr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D5886609-4520-31CF-22AB-8BF0CA069893}"/>
              </a:ext>
            </a:extLst>
          </p:cNvPr>
          <p:cNvSpPr txBox="1"/>
          <p:nvPr/>
        </p:nvSpPr>
        <p:spPr>
          <a:xfrm>
            <a:off x="2438400" y="4610100"/>
            <a:ext cx="13411200" cy="1640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948"/>
              </a:lnSpc>
            </a:pPr>
            <a:r>
              <a:rPr lang="en-US" sz="10107" b="1" spc="99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4026424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8BFC5-6105-3672-AF7C-A45D534D7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3BDA5E6-7FEA-23F5-AC2E-E54D2896402F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D1A472D-0061-2203-D54B-E6840371D000}"/>
              </a:ext>
            </a:extLst>
          </p:cNvPr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BC76B85-270C-A2C0-484A-6328CD68E336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EFDFDC1-1137-558A-6E0F-5DA8E5B9DD82}"/>
                </a:ext>
              </a:extLst>
            </p:cNvPr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D6F98366-EB4F-8B41-76B0-17B735530761}"/>
              </a:ext>
            </a:extLst>
          </p:cNvPr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82D3D0DA-B80C-09C6-AAFD-48E319ADC914}"/>
              </a:ext>
            </a:extLst>
          </p:cNvPr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DF613B62-533F-4172-F7B4-89DCCC694C25}"/>
              </a:ext>
            </a:extLst>
          </p:cNvPr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b="1" spc="786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Pre-Processing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7E1AB6EA-87CE-D578-6CEA-3D5BE272F5FA}"/>
              </a:ext>
            </a:extLst>
          </p:cNvPr>
          <p:cNvGrpSpPr/>
          <p:nvPr/>
        </p:nvGrpSpPr>
        <p:grpSpPr>
          <a:xfrm>
            <a:off x="758565" y="4076700"/>
            <a:ext cx="2932415" cy="2403300"/>
            <a:chOff x="0" y="-19050"/>
            <a:chExt cx="1075555" cy="881486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FA420BC2-934D-A959-D865-CDFAE458462F}"/>
                </a:ext>
              </a:extLst>
            </p:cNvPr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6">
              <a:extLst>
                <a:ext uri="{FF2B5EF4-FFF2-40B4-BE49-F238E27FC236}">
                  <a16:creationId xmlns:a16="http://schemas.microsoft.com/office/drawing/2014/main" id="{055B9E4E-3E65-9CEF-FD82-4A33B15B6B10}"/>
                </a:ext>
              </a:extLst>
            </p:cNvPr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6" name="Group 7">
            <a:extLst>
              <a:ext uri="{FF2B5EF4-FFF2-40B4-BE49-F238E27FC236}">
                <a16:creationId xmlns:a16="http://schemas.microsoft.com/office/drawing/2014/main" id="{5299739E-E21A-0959-7236-13542D0F6B75}"/>
              </a:ext>
            </a:extLst>
          </p:cNvPr>
          <p:cNvGrpSpPr/>
          <p:nvPr/>
        </p:nvGrpSpPr>
        <p:grpSpPr>
          <a:xfrm>
            <a:off x="758565" y="6537496"/>
            <a:ext cx="2932415" cy="899049"/>
            <a:chOff x="0" y="-19050"/>
            <a:chExt cx="1075555" cy="329755"/>
          </a:xfrm>
        </p:grpSpPr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B0AB79EC-2F64-6D25-EE69-3D90AFF4A848}"/>
                </a:ext>
              </a:extLst>
            </p:cNvPr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9">
              <a:extLst>
                <a:ext uri="{FF2B5EF4-FFF2-40B4-BE49-F238E27FC236}">
                  <a16:creationId xmlns:a16="http://schemas.microsoft.com/office/drawing/2014/main" id="{35C85CB9-961E-4210-2B48-B60E317E2C9E}"/>
                </a:ext>
              </a:extLst>
            </p:cNvPr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32" name="Group 10">
            <a:extLst>
              <a:ext uri="{FF2B5EF4-FFF2-40B4-BE49-F238E27FC236}">
                <a16:creationId xmlns:a16="http://schemas.microsoft.com/office/drawing/2014/main" id="{AF402914-A968-95B0-30FD-BDDC54BAFA91}"/>
              </a:ext>
            </a:extLst>
          </p:cNvPr>
          <p:cNvGrpSpPr/>
          <p:nvPr/>
        </p:nvGrpSpPr>
        <p:grpSpPr>
          <a:xfrm>
            <a:off x="5569204" y="4923811"/>
            <a:ext cx="2932415" cy="2403300"/>
            <a:chOff x="0" y="-19050"/>
            <a:chExt cx="1075555" cy="881486"/>
          </a:xfrm>
        </p:grpSpPr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07A7257B-49C0-1244-E5B6-2FB0447F8C90}"/>
                </a:ext>
              </a:extLst>
            </p:cNvPr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 lIns="91440" tIns="45720" rIns="91440" bIns="45720" anchor="t"/>
            <a:lstStyle/>
            <a:p>
              <a:pPr algn="ctr"/>
              <a:endParaRPr lang="en-US" sz="2000">
                <a:solidFill>
                  <a:srgbClr val="100F0D"/>
                </a:solidFill>
                <a:latin typeface="Montserrat Light"/>
              </a:endParaRPr>
            </a:p>
            <a:p>
              <a:pPr algn="ctr"/>
              <a:r>
                <a:rPr lang="en-US" sz="2000">
                  <a:solidFill>
                    <a:srgbClr val="100F0D"/>
                  </a:solidFill>
                  <a:latin typeface="Montserrat Light"/>
                </a:rPr>
                <a:t>Stratify dataset by car model to preserve class percentages between training and testing dataset</a:t>
              </a:r>
              <a:endParaRPr lang="en-US" sz="2000">
                <a:latin typeface="Montserrat Light"/>
              </a:endParaRPr>
            </a:p>
            <a:p>
              <a:endParaRPr lang="en-US">
                <a:cs typeface="Calibri"/>
              </a:endParaRPr>
            </a:p>
          </p:txBody>
        </p:sp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22B8974A-7D35-01B6-486E-641693CCC82A}"/>
                </a:ext>
              </a:extLst>
            </p:cNvPr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38" name="Group 13">
            <a:extLst>
              <a:ext uri="{FF2B5EF4-FFF2-40B4-BE49-F238E27FC236}">
                <a16:creationId xmlns:a16="http://schemas.microsoft.com/office/drawing/2014/main" id="{FCB3D43A-9151-DC21-E8C4-1F59CB464EA1}"/>
              </a:ext>
            </a:extLst>
          </p:cNvPr>
          <p:cNvGrpSpPr/>
          <p:nvPr/>
        </p:nvGrpSpPr>
        <p:grpSpPr>
          <a:xfrm>
            <a:off x="5569204" y="7384607"/>
            <a:ext cx="2932415" cy="899049"/>
            <a:chOff x="0" y="-19050"/>
            <a:chExt cx="1075555" cy="329755"/>
          </a:xfrm>
        </p:grpSpPr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0D645F52-0CE2-EA94-EFED-614E61D127C8}"/>
                </a:ext>
              </a:extLst>
            </p:cNvPr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Box 15">
              <a:extLst>
                <a:ext uri="{FF2B5EF4-FFF2-40B4-BE49-F238E27FC236}">
                  <a16:creationId xmlns:a16="http://schemas.microsoft.com/office/drawing/2014/main" id="{9F6CD16B-A18B-E602-ED67-3C1F9C88F977}"/>
                </a:ext>
              </a:extLst>
            </p:cNvPr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45" name="Group 16">
            <a:extLst>
              <a:ext uri="{FF2B5EF4-FFF2-40B4-BE49-F238E27FC236}">
                <a16:creationId xmlns:a16="http://schemas.microsoft.com/office/drawing/2014/main" id="{764C8A4C-784A-224B-8BB8-3ABD326B7E68}"/>
              </a:ext>
            </a:extLst>
          </p:cNvPr>
          <p:cNvGrpSpPr/>
          <p:nvPr/>
        </p:nvGrpSpPr>
        <p:grpSpPr>
          <a:xfrm>
            <a:off x="9544784" y="3338431"/>
            <a:ext cx="2932415" cy="2403300"/>
            <a:chOff x="0" y="-19050"/>
            <a:chExt cx="1075555" cy="881486"/>
          </a:xfrm>
        </p:grpSpPr>
        <p:sp>
          <p:nvSpPr>
            <p:cNvPr id="46" name="Freeform 17">
              <a:extLst>
                <a:ext uri="{FF2B5EF4-FFF2-40B4-BE49-F238E27FC236}">
                  <a16:creationId xmlns:a16="http://schemas.microsoft.com/office/drawing/2014/main" id="{A1805C86-33FD-72F2-E387-011A9419A143}"/>
                </a:ext>
              </a:extLst>
            </p:cNvPr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 lIns="91440" tIns="45720" rIns="91440" bIns="45720" anchor="t"/>
            <a:lstStyle/>
            <a:p>
              <a:endParaRPr lang="en-US" sz="2000">
                <a:solidFill>
                  <a:srgbClr val="100F0D"/>
                </a:solidFill>
                <a:latin typeface="Montserrat Light"/>
              </a:endParaRPr>
            </a:p>
            <a:p>
              <a:endParaRPr lang="en-US" sz="2000">
                <a:solidFill>
                  <a:srgbClr val="100F0D"/>
                </a:solidFill>
                <a:latin typeface="Montserrat Light"/>
              </a:endParaRPr>
            </a:p>
            <a:p>
              <a:r>
                <a:rPr lang="en-US" sz="2000">
                  <a:solidFill>
                    <a:srgbClr val="100F0D"/>
                  </a:solidFill>
                  <a:latin typeface="Montserrat Light"/>
                </a:rPr>
                <a:t>Applied standard scaler (and/or) min-max scaler on data </a:t>
              </a:r>
              <a:endParaRPr lang="en-US"/>
            </a:p>
          </p:txBody>
        </p:sp>
        <p:sp>
          <p:nvSpPr>
            <p:cNvPr id="48" name="TextBox 18">
              <a:extLst>
                <a:ext uri="{FF2B5EF4-FFF2-40B4-BE49-F238E27FC236}">
                  <a16:creationId xmlns:a16="http://schemas.microsoft.com/office/drawing/2014/main" id="{6988E16E-CF50-87EB-60A3-27EF8B1ACD7C}"/>
                </a:ext>
              </a:extLst>
            </p:cNvPr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49" name="Group 19">
            <a:extLst>
              <a:ext uri="{FF2B5EF4-FFF2-40B4-BE49-F238E27FC236}">
                <a16:creationId xmlns:a16="http://schemas.microsoft.com/office/drawing/2014/main" id="{A7DCFAC2-B021-1F68-2C16-6479A969F7F3}"/>
              </a:ext>
            </a:extLst>
          </p:cNvPr>
          <p:cNvGrpSpPr/>
          <p:nvPr/>
        </p:nvGrpSpPr>
        <p:grpSpPr>
          <a:xfrm>
            <a:off x="9544784" y="5799227"/>
            <a:ext cx="2932415" cy="899049"/>
            <a:chOff x="0" y="-19050"/>
            <a:chExt cx="1075555" cy="329755"/>
          </a:xfrm>
        </p:grpSpPr>
        <p:sp>
          <p:nvSpPr>
            <p:cNvPr id="50" name="Freeform 20">
              <a:extLst>
                <a:ext uri="{FF2B5EF4-FFF2-40B4-BE49-F238E27FC236}">
                  <a16:creationId xmlns:a16="http://schemas.microsoft.com/office/drawing/2014/main" id="{361152F1-C3AF-A67D-A75D-C278FB354BEF}"/>
                </a:ext>
              </a:extLst>
            </p:cNvPr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Box 21">
              <a:extLst>
                <a:ext uri="{FF2B5EF4-FFF2-40B4-BE49-F238E27FC236}">
                  <a16:creationId xmlns:a16="http://schemas.microsoft.com/office/drawing/2014/main" id="{2747CCDA-0292-FA25-D1FD-50B7ECADC073}"/>
                </a:ext>
              </a:extLst>
            </p:cNvPr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700" spc="265">
                  <a:solidFill>
                    <a:srgbClr val="231F20"/>
                  </a:solidFill>
                  <a:latin typeface="Oswald"/>
                </a:rPr>
                <a:t>Scale Data</a:t>
              </a:r>
              <a:endParaRPr sz="2700" spc="265">
                <a:solidFill>
                  <a:srgbClr val="231F20"/>
                </a:solidFill>
                <a:latin typeface="Oswald"/>
              </a:endParaRPr>
            </a:p>
          </p:txBody>
        </p:sp>
      </p:grpSp>
      <p:sp>
        <p:nvSpPr>
          <p:cNvPr id="52" name="Freeform 22">
            <a:extLst>
              <a:ext uri="{FF2B5EF4-FFF2-40B4-BE49-F238E27FC236}">
                <a16:creationId xmlns:a16="http://schemas.microsoft.com/office/drawing/2014/main" id="{509502ED-421E-AE07-3FFE-E98061E3A52F}"/>
              </a:ext>
            </a:extLst>
          </p:cNvPr>
          <p:cNvSpPr/>
          <p:nvPr/>
        </p:nvSpPr>
        <p:spPr>
          <a:xfrm rot="-1885381">
            <a:off x="8656597" y="7327111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3" name="TextBox 24">
            <a:extLst>
              <a:ext uri="{FF2B5EF4-FFF2-40B4-BE49-F238E27FC236}">
                <a16:creationId xmlns:a16="http://schemas.microsoft.com/office/drawing/2014/main" id="{D7E86FEF-5482-60FF-F295-57C14691DDCC}"/>
              </a:ext>
            </a:extLst>
          </p:cNvPr>
          <p:cNvSpPr txBox="1"/>
          <p:nvPr/>
        </p:nvSpPr>
        <p:spPr>
          <a:xfrm>
            <a:off x="854513" y="6768466"/>
            <a:ext cx="2788924" cy="437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Remove Columns </a:t>
            </a:r>
          </a:p>
        </p:txBody>
      </p:sp>
      <p:sp>
        <p:nvSpPr>
          <p:cNvPr id="54" name="TextBox 25">
            <a:extLst>
              <a:ext uri="{FF2B5EF4-FFF2-40B4-BE49-F238E27FC236}">
                <a16:creationId xmlns:a16="http://schemas.microsoft.com/office/drawing/2014/main" id="{51E09411-8FE5-C9AE-66EF-E9D39A2BC32A}"/>
              </a:ext>
            </a:extLst>
          </p:cNvPr>
          <p:cNvSpPr txBox="1"/>
          <p:nvPr/>
        </p:nvSpPr>
        <p:spPr>
          <a:xfrm>
            <a:off x="957577" y="4614422"/>
            <a:ext cx="2534389" cy="147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8"/>
              </a:lnSpc>
            </a:pPr>
            <a:r>
              <a:rPr lang="en-US" sz="200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Remove columns with high multi-collinearity as described in previous slides</a:t>
            </a:r>
          </a:p>
        </p:txBody>
      </p:sp>
      <p:sp>
        <p:nvSpPr>
          <p:cNvPr id="55" name="TextBox 26">
            <a:extLst>
              <a:ext uri="{FF2B5EF4-FFF2-40B4-BE49-F238E27FC236}">
                <a16:creationId xmlns:a16="http://schemas.microsoft.com/office/drawing/2014/main" id="{4DE6AFBF-25AD-4E93-3D8A-BFF576CE6A4C}"/>
              </a:ext>
            </a:extLst>
          </p:cNvPr>
          <p:cNvSpPr txBox="1"/>
          <p:nvPr/>
        </p:nvSpPr>
        <p:spPr>
          <a:xfrm>
            <a:off x="5757120" y="7606288"/>
            <a:ext cx="2556583" cy="852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700" spc="265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Train-Test Split</a:t>
            </a:r>
            <a:endParaRPr lang="en-US" sz="2700" spc="265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>
              <a:lnSpc>
                <a:spcPts val="3736"/>
              </a:lnSpc>
              <a:spcBef>
                <a:spcPct val="0"/>
              </a:spcBef>
            </a:pPr>
            <a:endParaRPr lang="en-US" sz="2700" spc="265">
              <a:solidFill>
                <a:srgbClr val="231F20"/>
              </a:solidFill>
              <a:latin typeface="Oswald"/>
              <a:ea typeface="Oswald"/>
              <a:cs typeface="Oswald"/>
            </a:endParaRPr>
          </a:p>
        </p:txBody>
      </p:sp>
      <p:sp>
        <p:nvSpPr>
          <p:cNvPr id="59" name="Freeform 30">
            <a:extLst>
              <a:ext uri="{FF2B5EF4-FFF2-40B4-BE49-F238E27FC236}">
                <a16:creationId xmlns:a16="http://schemas.microsoft.com/office/drawing/2014/main" id="{44BA7E8E-26D1-EF9F-B47E-8D89F7304CF3}"/>
              </a:ext>
            </a:extLst>
          </p:cNvPr>
          <p:cNvSpPr/>
          <p:nvPr/>
        </p:nvSpPr>
        <p:spPr>
          <a:xfrm rot="-8970905" flipH="1">
            <a:off x="3835863" y="6942373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id="{B71C638C-C22C-6A33-8372-1C3894D9475C}"/>
              </a:ext>
            </a:extLst>
          </p:cNvPr>
          <p:cNvSpPr/>
          <p:nvPr/>
        </p:nvSpPr>
        <p:spPr>
          <a:xfrm rot="-8970905" flipH="1">
            <a:off x="12574537" y="4363508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4" name="Group 16">
            <a:extLst>
              <a:ext uri="{FF2B5EF4-FFF2-40B4-BE49-F238E27FC236}">
                <a16:creationId xmlns:a16="http://schemas.microsoft.com/office/drawing/2014/main" id="{70B7CF4E-72DB-3FE1-E202-4CCA505C9796}"/>
              </a:ext>
            </a:extLst>
          </p:cNvPr>
          <p:cNvGrpSpPr/>
          <p:nvPr/>
        </p:nvGrpSpPr>
        <p:grpSpPr>
          <a:xfrm>
            <a:off x="14384099" y="4579412"/>
            <a:ext cx="2932415" cy="2403300"/>
            <a:chOff x="0" y="-19050"/>
            <a:chExt cx="1075555" cy="881486"/>
          </a:xfrm>
        </p:grpSpPr>
        <p:sp>
          <p:nvSpPr>
            <p:cNvPr id="65" name="Freeform 17">
              <a:extLst>
                <a:ext uri="{FF2B5EF4-FFF2-40B4-BE49-F238E27FC236}">
                  <a16:creationId xmlns:a16="http://schemas.microsoft.com/office/drawing/2014/main" id="{087645DE-3FDD-0106-9E1C-EE036E0A1AE0}"/>
                </a:ext>
              </a:extLst>
            </p:cNvPr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Box 18">
              <a:extLst>
                <a:ext uri="{FF2B5EF4-FFF2-40B4-BE49-F238E27FC236}">
                  <a16:creationId xmlns:a16="http://schemas.microsoft.com/office/drawing/2014/main" id="{6A2C3D53-DCE6-31D5-4D4F-16C4D7EE892B}"/>
                </a:ext>
              </a:extLst>
            </p:cNvPr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7" name="Group 19">
            <a:extLst>
              <a:ext uri="{FF2B5EF4-FFF2-40B4-BE49-F238E27FC236}">
                <a16:creationId xmlns:a16="http://schemas.microsoft.com/office/drawing/2014/main" id="{FE1E40CE-E22D-795D-3A8E-5C5DF99B2506}"/>
              </a:ext>
            </a:extLst>
          </p:cNvPr>
          <p:cNvGrpSpPr/>
          <p:nvPr/>
        </p:nvGrpSpPr>
        <p:grpSpPr>
          <a:xfrm>
            <a:off x="14384099" y="7040208"/>
            <a:ext cx="2932415" cy="899049"/>
            <a:chOff x="0" y="-19050"/>
            <a:chExt cx="1075555" cy="329755"/>
          </a:xfrm>
        </p:grpSpPr>
        <p:sp>
          <p:nvSpPr>
            <p:cNvPr id="68" name="Freeform 20">
              <a:extLst>
                <a:ext uri="{FF2B5EF4-FFF2-40B4-BE49-F238E27FC236}">
                  <a16:creationId xmlns:a16="http://schemas.microsoft.com/office/drawing/2014/main" id="{2F666FDD-468C-029D-6B10-4131E63189F6}"/>
                </a:ext>
              </a:extLst>
            </p:cNvPr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TextBox 21">
              <a:extLst>
                <a:ext uri="{FF2B5EF4-FFF2-40B4-BE49-F238E27FC236}">
                  <a16:creationId xmlns:a16="http://schemas.microsoft.com/office/drawing/2014/main" id="{1F7B882C-D692-F8E8-0F11-DA3F7CEC28D2}"/>
                </a:ext>
              </a:extLst>
            </p:cNvPr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70" name="TextBox 28">
            <a:extLst>
              <a:ext uri="{FF2B5EF4-FFF2-40B4-BE49-F238E27FC236}">
                <a16:creationId xmlns:a16="http://schemas.microsoft.com/office/drawing/2014/main" id="{495FE142-CAF8-A83A-4FE1-EE1EA33D5315}"/>
              </a:ext>
            </a:extLst>
          </p:cNvPr>
          <p:cNvSpPr txBox="1"/>
          <p:nvPr/>
        </p:nvSpPr>
        <p:spPr>
          <a:xfrm>
            <a:off x="14470127" y="7297300"/>
            <a:ext cx="2782551" cy="437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One Hot Encoding</a:t>
            </a:r>
          </a:p>
        </p:txBody>
      </p:sp>
      <p:sp>
        <p:nvSpPr>
          <p:cNvPr id="71" name="TextBox 29">
            <a:extLst>
              <a:ext uri="{FF2B5EF4-FFF2-40B4-BE49-F238E27FC236}">
                <a16:creationId xmlns:a16="http://schemas.microsoft.com/office/drawing/2014/main" id="{D16A2279-56BA-3A42-2E56-4F6E92359600}"/>
              </a:ext>
            </a:extLst>
          </p:cNvPr>
          <p:cNvSpPr txBox="1"/>
          <p:nvPr/>
        </p:nvSpPr>
        <p:spPr>
          <a:xfrm>
            <a:off x="14563629" y="5437310"/>
            <a:ext cx="2534389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8"/>
              </a:lnSpc>
            </a:pPr>
            <a:r>
              <a:rPr lang="en-US" sz="200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Encode categorical variables into k-1 binary columns</a:t>
            </a:r>
          </a:p>
        </p:txBody>
      </p:sp>
      <p:grpSp>
        <p:nvGrpSpPr>
          <p:cNvPr id="9" name="Group 21">
            <a:extLst>
              <a:ext uri="{FF2B5EF4-FFF2-40B4-BE49-F238E27FC236}">
                <a16:creationId xmlns:a16="http://schemas.microsoft.com/office/drawing/2014/main" id="{3F6A24BC-357B-F5F3-4427-129E5AE52C10}"/>
              </a:ext>
            </a:extLst>
          </p:cNvPr>
          <p:cNvGrpSpPr/>
          <p:nvPr/>
        </p:nvGrpSpPr>
        <p:grpSpPr>
          <a:xfrm>
            <a:off x="503596" y="8694830"/>
            <a:ext cx="17098604" cy="1380481"/>
            <a:chOff x="0" y="-19050"/>
            <a:chExt cx="1744696" cy="561340"/>
          </a:xfrm>
        </p:grpSpPr>
        <p:sp>
          <p:nvSpPr>
            <p:cNvPr id="10" name="Freeform 22">
              <a:extLst>
                <a:ext uri="{FF2B5EF4-FFF2-40B4-BE49-F238E27FC236}">
                  <a16:creationId xmlns:a16="http://schemas.microsoft.com/office/drawing/2014/main" id="{CEBE9150-AFFC-FEBD-54DE-F88A86A0B87C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23">
              <a:extLst>
                <a:ext uri="{FF2B5EF4-FFF2-40B4-BE49-F238E27FC236}">
                  <a16:creationId xmlns:a16="http://schemas.microsoft.com/office/drawing/2014/main" id="{86604250-9CE5-B1C8-2E31-FC7F76BDA1F5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3" name="TextBox 24">
            <a:extLst>
              <a:ext uri="{FF2B5EF4-FFF2-40B4-BE49-F238E27FC236}">
                <a16:creationId xmlns:a16="http://schemas.microsoft.com/office/drawing/2014/main" id="{F4654979-6870-18DE-B893-5F9C0FEF3B9C}"/>
              </a:ext>
            </a:extLst>
          </p:cNvPr>
          <p:cNvSpPr txBox="1"/>
          <p:nvPr/>
        </p:nvSpPr>
        <p:spPr>
          <a:xfrm>
            <a:off x="1914002" y="9087013"/>
            <a:ext cx="2651097" cy="723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3884" lvl="1" algn="l">
              <a:lnSpc>
                <a:spcPts val="2734"/>
              </a:lnSpc>
            </a:pPr>
            <a:r>
              <a:rPr lang="en-US" sz="3200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Remaining </a:t>
            </a:r>
          </a:p>
          <a:p>
            <a:pPr marL="213884" lvl="1" algn="l">
              <a:lnSpc>
                <a:spcPts val="2734"/>
              </a:lnSpc>
            </a:pPr>
            <a:r>
              <a:rPr lang="en-US" sz="3200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Columns </a:t>
            </a:r>
          </a:p>
        </p:txBody>
      </p:sp>
      <p:sp>
        <p:nvSpPr>
          <p:cNvPr id="14" name="TextBox 24">
            <a:extLst>
              <a:ext uri="{FF2B5EF4-FFF2-40B4-BE49-F238E27FC236}">
                <a16:creationId xmlns:a16="http://schemas.microsoft.com/office/drawing/2014/main" id="{924BFC43-6B2C-5825-1508-CA2496722708}"/>
              </a:ext>
            </a:extLst>
          </p:cNvPr>
          <p:cNvSpPr txBox="1"/>
          <p:nvPr/>
        </p:nvSpPr>
        <p:spPr>
          <a:xfrm>
            <a:off x="4150134" y="9253166"/>
            <a:ext cx="2651097" cy="3769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3884" lvl="1" algn="l">
              <a:lnSpc>
                <a:spcPts val="2734"/>
              </a:lnSpc>
            </a:pPr>
            <a:r>
              <a:rPr lang="en-US" sz="3200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</a:p>
        </p:txBody>
      </p:sp>
      <p:sp>
        <p:nvSpPr>
          <p:cNvPr id="15" name="TextBox 24">
            <a:extLst>
              <a:ext uri="{FF2B5EF4-FFF2-40B4-BE49-F238E27FC236}">
                <a16:creationId xmlns:a16="http://schemas.microsoft.com/office/drawing/2014/main" id="{BBAF3DE8-4CF0-A654-5A3F-7CF2D1ADC438}"/>
              </a:ext>
            </a:extLst>
          </p:cNvPr>
          <p:cNvSpPr txBox="1"/>
          <p:nvPr/>
        </p:nvSpPr>
        <p:spPr>
          <a:xfrm>
            <a:off x="4953000" y="8867434"/>
            <a:ext cx="3209427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6784" lvl="1" indent="-342900" algn="l">
              <a:buFont typeface="Wingdings" pitchFamily="2" charset="2"/>
              <a:buChar char="v"/>
            </a:pPr>
            <a:r>
              <a:rPr lang="en-US" sz="2800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Policy Tenure</a:t>
            </a:r>
          </a:p>
          <a:p>
            <a:pPr marL="556784" lvl="1" indent="-342900" algn="l">
              <a:buFont typeface="Wingdings" pitchFamily="2" charset="2"/>
              <a:buChar char="v"/>
            </a:pPr>
            <a:endParaRPr lang="en-US" sz="1400" spc="194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56784" lvl="1" indent="-342900" algn="l">
              <a:buFont typeface="Wingdings" pitchFamily="2" charset="2"/>
              <a:buChar char="v"/>
            </a:pPr>
            <a:r>
              <a:rPr lang="en-US" sz="2800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Age of Car</a:t>
            </a:r>
          </a:p>
        </p:txBody>
      </p:sp>
      <p:sp>
        <p:nvSpPr>
          <p:cNvPr id="16" name="TextBox 24">
            <a:extLst>
              <a:ext uri="{FF2B5EF4-FFF2-40B4-BE49-F238E27FC236}">
                <a16:creationId xmlns:a16="http://schemas.microsoft.com/office/drawing/2014/main" id="{280AFB91-025D-D85F-DF6F-3268AE06F318}"/>
              </a:ext>
            </a:extLst>
          </p:cNvPr>
          <p:cNvSpPr txBox="1"/>
          <p:nvPr/>
        </p:nvSpPr>
        <p:spPr>
          <a:xfrm>
            <a:off x="8364597" y="8855174"/>
            <a:ext cx="4520027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6784" lvl="1" indent="-342900" algn="l">
              <a:buFont typeface="Wingdings" pitchFamily="2" charset="2"/>
              <a:buChar char="v"/>
            </a:pPr>
            <a:r>
              <a:rPr lang="en-US" sz="2800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Age of Policyholder</a:t>
            </a:r>
          </a:p>
          <a:p>
            <a:pPr marL="556784" lvl="1" indent="-342900" algn="l">
              <a:buFont typeface="Wingdings" pitchFamily="2" charset="2"/>
              <a:buChar char="v"/>
            </a:pPr>
            <a:endParaRPr lang="en-US" sz="1400" spc="194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56784" lvl="1" indent="-342900" algn="l">
              <a:buFont typeface="Wingdings" pitchFamily="2" charset="2"/>
              <a:buChar char="v"/>
            </a:pPr>
            <a:r>
              <a:rPr lang="en-US" sz="2800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Population Density</a:t>
            </a:r>
          </a:p>
        </p:txBody>
      </p:sp>
      <p:sp>
        <p:nvSpPr>
          <p:cNvPr id="18" name="TextBox 24">
            <a:extLst>
              <a:ext uri="{FF2B5EF4-FFF2-40B4-BE49-F238E27FC236}">
                <a16:creationId xmlns:a16="http://schemas.microsoft.com/office/drawing/2014/main" id="{B4C74CCA-FE81-D8AE-13C3-2AF5763EDB01}"/>
              </a:ext>
            </a:extLst>
          </p:cNvPr>
          <p:cNvSpPr txBox="1"/>
          <p:nvPr/>
        </p:nvSpPr>
        <p:spPr>
          <a:xfrm>
            <a:off x="13086211" y="8867434"/>
            <a:ext cx="3209427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6784" lvl="1" indent="-342900" algn="l">
              <a:buFont typeface="Wingdings" pitchFamily="2" charset="2"/>
              <a:buChar char="v"/>
            </a:pPr>
            <a:r>
              <a:rPr lang="en-US" sz="2800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Area Cluster</a:t>
            </a:r>
          </a:p>
          <a:p>
            <a:pPr marL="556784" lvl="1" indent="-342900" algn="l">
              <a:buFont typeface="Wingdings" pitchFamily="2" charset="2"/>
              <a:buChar char="v"/>
            </a:pPr>
            <a:endParaRPr lang="en-US" sz="1400" spc="194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56784" lvl="1" indent="-342900" algn="l">
              <a:buFont typeface="Wingdings" pitchFamily="2" charset="2"/>
              <a:buChar char="v"/>
            </a:pPr>
            <a:r>
              <a:rPr lang="en-US" sz="2800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648695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F2CE1-BE25-D8BC-43EF-B62B901B8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9453E69-3C30-9E0A-9475-23C299D9859B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FC18169-8608-F12E-B6E1-85BF9BE4755F}"/>
              </a:ext>
            </a:extLst>
          </p:cNvPr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CD5CA74-EC7A-FD04-1A6E-BC7B6D3443BB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4008B761-502F-B556-C4BB-99B9CFE82C93}"/>
                </a:ext>
              </a:extLst>
            </p:cNvPr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D0747910-07B2-A9B3-2CB2-0A080FCCA659}"/>
              </a:ext>
            </a:extLst>
          </p:cNvPr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ADE94DDA-E881-3511-4C61-2E04AC97C149}"/>
              </a:ext>
            </a:extLst>
          </p:cNvPr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2A0BE014-5DA3-6053-5186-0B8B4956FEA8}"/>
              </a:ext>
            </a:extLst>
          </p:cNvPr>
          <p:cNvSpPr txBox="1"/>
          <p:nvPr/>
        </p:nvSpPr>
        <p:spPr>
          <a:xfrm>
            <a:off x="3480786" y="211689"/>
            <a:ext cx="10906040" cy="2732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b="1" spc="786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Model </a:t>
            </a:r>
          </a:p>
          <a:p>
            <a:pPr algn="ctr">
              <a:lnSpc>
                <a:spcPts val="11082"/>
              </a:lnSpc>
            </a:pPr>
            <a:r>
              <a:rPr lang="en-US" sz="8030" b="1" spc="786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Results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A88A8E7-A9D8-DC54-57F4-845F405B2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226937"/>
              </p:ext>
            </p:extLst>
          </p:nvPr>
        </p:nvGraphicFramePr>
        <p:xfrm>
          <a:off x="503596" y="3442595"/>
          <a:ext cx="11002601" cy="39164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06404">
                  <a:extLst>
                    <a:ext uri="{9D8B030D-6E8A-4147-A177-3AD203B41FA5}">
                      <a16:colId xmlns:a16="http://schemas.microsoft.com/office/drawing/2014/main" val="3287831926"/>
                    </a:ext>
                  </a:extLst>
                </a:gridCol>
                <a:gridCol w="1583334">
                  <a:extLst>
                    <a:ext uri="{9D8B030D-6E8A-4147-A177-3AD203B41FA5}">
                      <a16:colId xmlns:a16="http://schemas.microsoft.com/office/drawing/2014/main" val="342129023"/>
                    </a:ext>
                  </a:extLst>
                </a:gridCol>
                <a:gridCol w="2120789">
                  <a:extLst>
                    <a:ext uri="{9D8B030D-6E8A-4147-A177-3AD203B41FA5}">
                      <a16:colId xmlns:a16="http://schemas.microsoft.com/office/drawing/2014/main" val="2197981672"/>
                    </a:ext>
                  </a:extLst>
                </a:gridCol>
                <a:gridCol w="1996037">
                  <a:extLst>
                    <a:ext uri="{9D8B030D-6E8A-4147-A177-3AD203B41FA5}">
                      <a16:colId xmlns:a16="http://schemas.microsoft.com/office/drawing/2014/main" val="2577266456"/>
                    </a:ext>
                  </a:extLst>
                </a:gridCol>
                <a:gridCol w="1996037">
                  <a:extLst>
                    <a:ext uri="{9D8B030D-6E8A-4147-A177-3AD203B41FA5}">
                      <a16:colId xmlns:a16="http://schemas.microsoft.com/office/drawing/2014/main" val="1043130855"/>
                    </a:ext>
                  </a:extLst>
                </a:gridCol>
              </a:tblGrid>
              <a:tr h="487595"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/>
                        <a:t>F1 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1622479"/>
                  </a:ext>
                </a:extLst>
              </a:tr>
              <a:tr h="679650">
                <a:tc>
                  <a:txBody>
                    <a:bodyPr/>
                    <a:lstStyle/>
                    <a:p>
                      <a:pPr algn="ctr"/>
                      <a:r>
                        <a:rPr lang="en-US" sz="2800" b="1"/>
                        <a:t>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56%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57%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/>
                        <a:t>0.14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8006898"/>
                  </a:ext>
                </a:extLst>
              </a:tr>
              <a:tr h="679650">
                <a:tc>
                  <a:txBody>
                    <a:bodyPr/>
                    <a:lstStyle/>
                    <a:p>
                      <a:pPr algn="ctr"/>
                      <a:r>
                        <a:rPr lang="en-US" sz="2800" b="1"/>
                        <a:t>Decision Trees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53%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63%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/>
                        <a:t>0.15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0205399"/>
                  </a:ext>
                </a:extLst>
              </a:tr>
              <a:tr h="6796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/>
                        <a:t>Random Forests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74%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10%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38%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/>
                        <a:t>0.16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2016374"/>
                  </a:ext>
                </a:extLst>
              </a:tr>
              <a:tr h="679650">
                <a:tc>
                  <a:txBody>
                    <a:bodyPr/>
                    <a:lstStyle/>
                    <a:p>
                      <a:pPr algn="ctr"/>
                      <a:r>
                        <a:rPr lang="en-US" sz="2800" b="1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94%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4361824"/>
                  </a:ext>
                </a:extLst>
              </a:tr>
              <a:tr h="679650">
                <a:tc>
                  <a:txBody>
                    <a:bodyPr/>
                    <a:lstStyle/>
                    <a:p>
                      <a:pPr algn="ctr"/>
                      <a:r>
                        <a:rPr lang="en-US" sz="2800" b="1"/>
                        <a:t>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94%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8088314"/>
                  </a:ext>
                </a:extLst>
              </a:tr>
            </a:tbl>
          </a:graphicData>
        </a:graphic>
      </p:graphicFrame>
      <p:grpSp>
        <p:nvGrpSpPr>
          <p:cNvPr id="9" name="Group 21">
            <a:extLst>
              <a:ext uri="{FF2B5EF4-FFF2-40B4-BE49-F238E27FC236}">
                <a16:creationId xmlns:a16="http://schemas.microsoft.com/office/drawing/2014/main" id="{AB261C42-8B96-579E-D827-FA3EA7CD6D35}"/>
              </a:ext>
            </a:extLst>
          </p:cNvPr>
          <p:cNvGrpSpPr/>
          <p:nvPr/>
        </p:nvGrpSpPr>
        <p:grpSpPr>
          <a:xfrm>
            <a:off x="503596" y="7529972"/>
            <a:ext cx="11002604" cy="2545339"/>
            <a:chOff x="0" y="0"/>
            <a:chExt cx="1744696" cy="542290"/>
          </a:xfrm>
        </p:grpSpPr>
        <p:sp>
          <p:nvSpPr>
            <p:cNvPr id="10" name="Freeform 22">
              <a:extLst>
                <a:ext uri="{FF2B5EF4-FFF2-40B4-BE49-F238E27FC236}">
                  <a16:creationId xmlns:a16="http://schemas.microsoft.com/office/drawing/2014/main" id="{789E749F-C24D-5200-58DF-1D167A1A04DE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23">
              <a:extLst>
                <a:ext uri="{FF2B5EF4-FFF2-40B4-BE49-F238E27FC236}">
                  <a16:creationId xmlns:a16="http://schemas.microsoft.com/office/drawing/2014/main" id="{0E8E742E-82B1-E841-6590-0D77D44F5EE0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24">
            <a:extLst>
              <a:ext uri="{FF2B5EF4-FFF2-40B4-BE49-F238E27FC236}">
                <a16:creationId xmlns:a16="http://schemas.microsoft.com/office/drawing/2014/main" id="{D85B6DC9-B4F6-CF81-AE71-080E17EBEAD6}"/>
              </a:ext>
            </a:extLst>
          </p:cNvPr>
          <p:cNvSpPr txBox="1"/>
          <p:nvPr/>
        </p:nvSpPr>
        <p:spPr>
          <a:xfrm>
            <a:off x="697839" y="7675705"/>
            <a:ext cx="10366885" cy="24104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27355" lvl="1" indent="-213360" algn="l">
              <a:lnSpc>
                <a:spcPts val="2734"/>
              </a:lnSpc>
              <a:buFont typeface="Arial"/>
              <a:buChar char="•"/>
            </a:pPr>
            <a:r>
              <a:rPr lang="en-US" sz="2000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The following parameters were tuned for each of the models:</a:t>
            </a:r>
            <a:endParaRPr lang="en-US" sz="2000">
              <a:cs typeface="Calibri"/>
            </a:endParaRPr>
          </a:p>
          <a:p>
            <a:pPr marL="884555" lvl="2" indent="-213360">
              <a:lnSpc>
                <a:spcPts val="2734"/>
              </a:lnSpc>
              <a:buFont typeface="Arial"/>
              <a:buChar char="•"/>
            </a:pPr>
            <a:r>
              <a:rPr lang="en-US" sz="2000" b="1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Logistic Regression</a:t>
            </a:r>
            <a:r>
              <a:rPr lang="en-US" sz="2000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: Regularization Parameter (C)</a:t>
            </a:r>
            <a:endParaRPr lang="en-US" sz="2000" spc="194">
              <a:solidFill>
                <a:srgbClr val="231F20"/>
              </a:solidFill>
              <a:latin typeface="DM Sans"/>
              <a:ea typeface="DM Sans"/>
              <a:cs typeface="DM Sans"/>
            </a:endParaRPr>
          </a:p>
          <a:p>
            <a:pPr marL="884555" lvl="2" indent="-213360">
              <a:lnSpc>
                <a:spcPts val="2734"/>
              </a:lnSpc>
              <a:buFont typeface="Arial"/>
              <a:buChar char="•"/>
            </a:pPr>
            <a:r>
              <a:rPr lang="en-US" sz="2000" b="1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Decision Trees: </a:t>
            </a:r>
            <a:r>
              <a:rPr lang="en-US" sz="2000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Depth, Min Sample leaf, Min Sample Split</a:t>
            </a:r>
            <a:endParaRPr lang="en-US" sz="2000" spc="194">
              <a:solidFill>
                <a:srgbClr val="231F20"/>
              </a:solidFill>
              <a:latin typeface="DM Sans"/>
              <a:ea typeface="DM Sans"/>
              <a:cs typeface="DM Sans"/>
            </a:endParaRPr>
          </a:p>
          <a:p>
            <a:pPr marL="884555" lvl="2" indent="-213360">
              <a:lnSpc>
                <a:spcPts val="2734"/>
              </a:lnSpc>
              <a:buFont typeface="Arial"/>
              <a:buChar char="•"/>
            </a:pPr>
            <a:r>
              <a:rPr lang="en-US" sz="2000" b="1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KNN: </a:t>
            </a:r>
            <a:r>
              <a:rPr lang="en-US" sz="2000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Number of neighbors</a:t>
            </a:r>
          </a:p>
          <a:p>
            <a:pPr marL="884555" lvl="2" indent="-213360">
              <a:lnSpc>
                <a:spcPts val="2734"/>
              </a:lnSpc>
              <a:buFont typeface="Arial"/>
              <a:buChar char="•"/>
            </a:pPr>
            <a:r>
              <a:rPr lang="en-US" sz="2000" b="1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Random Forests: </a:t>
            </a:r>
            <a:r>
              <a:rPr lang="en-US" sz="2000" spc="194">
                <a:solidFill>
                  <a:srgbClr val="231F20"/>
                </a:solidFill>
                <a:latin typeface="DM Sans"/>
                <a:sym typeface="DM Sans"/>
              </a:rPr>
              <a:t>Max depth, Min Samples Leaf, Min Samples Split, N Estimators</a:t>
            </a:r>
          </a:p>
          <a:p>
            <a:pPr marL="884555" lvl="2" indent="-213360">
              <a:lnSpc>
                <a:spcPts val="2734"/>
              </a:lnSpc>
              <a:buFont typeface="Arial"/>
              <a:buChar char="•"/>
            </a:pPr>
            <a:r>
              <a:rPr lang="en-US" sz="2000" b="1" spc="194">
                <a:solidFill>
                  <a:srgbClr val="231F20"/>
                </a:solidFill>
                <a:latin typeface="DM Sans"/>
                <a:sym typeface="DM Sans"/>
              </a:rPr>
              <a:t>SVM</a:t>
            </a:r>
            <a:r>
              <a:rPr lang="en-US" sz="2000" spc="194">
                <a:solidFill>
                  <a:srgbClr val="231F20"/>
                </a:solidFill>
                <a:latin typeface="DM Sans"/>
                <a:sym typeface="DM Sans"/>
              </a:rPr>
              <a:t>: C, gamma</a:t>
            </a:r>
            <a:endParaRPr lang="en-US" sz="2000" spc="194">
              <a:solidFill>
                <a:srgbClr val="231F20"/>
              </a:solidFill>
              <a:latin typeface="DM Sans"/>
            </a:endParaRPr>
          </a:p>
        </p:txBody>
      </p:sp>
      <p:grpSp>
        <p:nvGrpSpPr>
          <p:cNvPr id="25" name="Group 21">
            <a:extLst>
              <a:ext uri="{FF2B5EF4-FFF2-40B4-BE49-F238E27FC236}">
                <a16:creationId xmlns:a16="http://schemas.microsoft.com/office/drawing/2014/main" id="{F25A8CB0-19FA-52E7-512B-E5BCD398F881}"/>
              </a:ext>
            </a:extLst>
          </p:cNvPr>
          <p:cNvGrpSpPr/>
          <p:nvPr/>
        </p:nvGrpSpPr>
        <p:grpSpPr>
          <a:xfrm>
            <a:off x="11658599" y="3456236"/>
            <a:ext cx="6567373" cy="6619075"/>
            <a:chOff x="0" y="0"/>
            <a:chExt cx="1744696" cy="542290"/>
          </a:xfrm>
        </p:grpSpPr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8855B135-8B84-0F37-6C4D-8FBDD4C330A5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3">
              <a:extLst>
                <a:ext uri="{FF2B5EF4-FFF2-40B4-BE49-F238E27FC236}">
                  <a16:creationId xmlns:a16="http://schemas.microsoft.com/office/drawing/2014/main" id="{EE57FECA-0AEB-1481-24D2-759B54805677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9" name="TextBox 24">
            <a:extLst>
              <a:ext uri="{FF2B5EF4-FFF2-40B4-BE49-F238E27FC236}">
                <a16:creationId xmlns:a16="http://schemas.microsoft.com/office/drawing/2014/main" id="{FD3EE19A-2351-D10E-E583-BBEF2E47805D}"/>
              </a:ext>
            </a:extLst>
          </p:cNvPr>
          <p:cNvSpPr txBox="1"/>
          <p:nvPr/>
        </p:nvSpPr>
        <p:spPr>
          <a:xfrm>
            <a:off x="11818085" y="7974280"/>
            <a:ext cx="6248400" cy="1717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27768" lvl="1" indent="-213884" algn="l">
              <a:lnSpc>
                <a:spcPts val="2734"/>
              </a:lnSpc>
              <a:buFont typeface="Arial"/>
              <a:buChar char="•"/>
            </a:pPr>
            <a:r>
              <a:rPr lang="en-US" sz="2400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The adjacent models have poor performance because of imbalance in data and/or weak relationship with predictor variable</a:t>
            </a:r>
            <a:endParaRPr lang="en-US" sz="2400" b="1" spc="194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884968" lvl="2" indent="-213884">
              <a:lnSpc>
                <a:spcPts val="2734"/>
              </a:lnSpc>
              <a:buFont typeface="Arial"/>
              <a:buChar char="•"/>
            </a:pPr>
            <a:endParaRPr lang="en-US" sz="1981" spc="194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" name="TextBox 24">
            <a:extLst>
              <a:ext uri="{FF2B5EF4-FFF2-40B4-BE49-F238E27FC236}">
                <a16:creationId xmlns:a16="http://schemas.microsoft.com/office/drawing/2014/main" id="{D92D48A4-9914-FFA0-9A28-330A995A0285}"/>
              </a:ext>
            </a:extLst>
          </p:cNvPr>
          <p:cNvSpPr txBox="1"/>
          <p:nvPr/>
        </p:nvSpPr>
        <p:spPr>
          <a:xfrm>
            <a:off x="11818085" y="3700355"/>
            <a:ext cx="6248400" cy="13710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27768" lvl="1" indent="-213884" algn="l">
              <a:lnSpc>
                <a:spcPts val="2734"/>
              </a:lnSpc>
              <a:buFont typeface="Arial"/>
              <a:buChar char="•"/>
            </a:pPr>
            <a:r>
              <a:rPr lang="en-US" sz="2400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In evaluating the models, a higher recall and precision is more important than a higher accuracy</a:t>
            </a:r>
          </a:p>
          <a:p>
            <a:pPr marL="884968" lvl="2" indent="-213884">
              <a:lnSpc>
                <a:spcPts val="2734"/>
              </a:lnSpc>
              <a:buFont typeface="Arial"/>
              <a:buChar char="•"/>
            </a:pPr>
            <a:endParaRPr lang="en-US" sz="1981" spc="194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66BB014-EBEC-DAC0-2949-7135A561AB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17274" y="4976378"/>
            <a:ext cx="5668177" cy="258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96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D27BF-07A8-5898-462F-E23D8D44F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45E6A41-BBA8-22A3-97EA-1E0C74E77CA0}"/>
              </a:ext>
            </a:extLst>
          </p:cNvPr>
          <p:cNvSpPr/>
          <p:nvPr/>
        </p:nvSpPr>
        <p:spPr>
          <a:xfrm flipH="1" flipV="1">
            <a:off x="0" y="-2"/>
            <a:ext cx="18288000" cy="10287001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4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04D876F-F372-141E-FBC2-EC20C73C7AD0}"/>
              </a:ext>
            </a:extLst>
          </p:cNvPr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9541C9E-AAFA-D48D-2D8A-D10EFDC9C5FE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0216CC99-3B2F-3B08-B75E-1D03EB0AA498}"/>
                </a:ext>
              </a:extLst>
            </p:cNvPr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D3B224AA-891A-674A-66CE-2937A98761E5}"/>
              </a:ext>
            </a:extLst>
          </p:cNvPr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A66243E6-30BB-C966-08E2-A73BEE4A32E5}"/>
              </a:ext>
            </a:extLst>
          </p:cNvPr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2485D7AC-9BC0-FAA4-A8A8-C4F05E386540}"/>
              </a:ext>
            </a:extLst>
          </p:cNvPr>
          <p:cNvSpPr txBox="1"/>
          <p:nvPr/>
        </p:nvSpPr>
        <p:spPr>
          <a:xfrm>
            <a:off x="3480786" y="211689"/>
            <a:ext cx="10906040" cy="2732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b="1" spc="786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OVERSAMPLING &amp; UNDERSAMPLING</a:t>
            </a:r>
          </a:p>
        </p:txBody>
      </p:sp>
      <p:grpSp>
        <p:nvGrpSpPr>
          <p:cNvPr id="9" name="Group 21">
            <a:extLst>
              <a:ext uri="{FF2B5EF4-FFF2-40B4-BE49-F238E27FC236}">
                <a16:creationId xmlns:a16="http://schemas.microsoft.com/office/drawing/2014/main" id="{380D6D5C-BD8F-FCC4-C062-EBF4A787E954}"/>
              </a:ext>
            </a:extLst>
          </p:cNvPr>
          <p:cNvGrpSpPr/>
          <p:nvPr/>
        </p:nvGrpSpPr>
        <p:grpSpPr>
          <a:xfrm>
            <a:off x="503596" y="7529972"/>
            <a:ext cx="11002604" cy="2545339"/>
            <a:chOff x="0" y="0"/>
            <a:chExt cx="1744696" cy="542290"/>
          </a:xfrm>
        </p:grpSpPr>
        <p:sp>
          <p:nvSpPr>
            <p:cNvPr id="10" name="Freeform 22">
              <a:extLst>
                <a:ext uri="{FF2B5EF4-FFF2-40B4-BE49-F238E27FC236}">
                  <a16:creationId xmlns:a16="http://schemas.microsoft.com/office/drawing/2014/main" id="{2569EC93-B82E-9061-3418-E17468F30B18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23">
              <a:extLst>
                <a:ext uri="{FF2B5EF4-FFF2-40B4-BE49-F238E27FC236}">
                  <a16:creationId xmlns:a16="http://schemas.microsoft.com/office/drawing/2014/main" id="{E0224794-0032-819C-5575-ADF22A1EA292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24">
            <a:extLst>
              <a:ext uri="{FF2B5EF4-FFF2-40B4-BE49-F238E27FC236}">
                <a16:creationId xmlns:a16="http://schemas.microsoft.com/office/drawing/2014/main" id="{DBB7F1ED-B7EC-D56F-8135-92BC8D808D1A}"/>
              </a:ext>
            </a:extLst>
          </p:cNvPr>
          <p:cNvSpPr txBox="1"/>
          <p:nvPr/>
        </p:nvSpPr>
        <p:spPr>
          <a:xfrm>
            <a:off x="697839" y="7675705"/>
            <a:ext cx="10366885" cy="2409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27768" lvl="1" indent="-213884" algn="l">
              <a:lnSpc>
                <a:spcPts val="2734"/>
              </a:lnSpc>
              <a:buFont typeface="Arial"/>
              <a:buChar char="•"/>
            </a:pPr>
            <a:r>
              <a:rPr lang="en-US" sz="2400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We observed an improvement in model performance when using over and under sampling methods in some models.</a:t>
            </a:r>
            <a:endParaRPr lang="en-US" sz="2400" b="1" spc="194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27768" lvl="1" indent="-213884" algn="l">
              <a:lnSpc>
                <a:spcPts val="2734"/>
              </a:lnSpc>
              <a:buFont typeface="Arial"/>
              <a:buChar char="•"/>
            </a:pPr>
            <a:r>
              <a:rPr lang="en-US" sz="2400" b="1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Problem: </a:t>
            </a:r>
          </a:p>
          <a:p>
            <a:pPr marL="884968" lvl="2" indent="-213884">
              <a:lnSpc>
                <a:spcPts val="2734"/>
              </a:lnSpc>
              <a:buFont typeface="Arial"/>
              <a:buChar char="•"/>
            </a:pPr>
            <a:r>
              <a:rPr lang="en-US" sz="2400" b="1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Under Sampling: </a:t>
            </a:r>
            <a:r>
              <a:rPr lang="en-US" sz="2400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Can improve performance. But it is sensitive to variations in model. Need to use a cross-validation technique to adjust for the high variance</a:t>
            </a:r>
            <a:endParaRPr lang="en-US" sz="2400" b="1" spc="194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884968" lvl="2" indent="-213884">
              <a:lnSpc>
                <a:spcPts val="2734"/>
              </a:lnSpc>
              <a:buFont typeface="Arial"/>
              <a:buChar char="•"/>
            </a:pPr>
            <a:endParaRPr lang="en-US" sz="1981" spc="194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5" name="Group 21">
            <a:extLst>
              <a:ext uri="{FF2B5EF4-FFF2-40B4-BE49-F238E27FC236}">
                <a16:creationId xmlns:a16="http://schemas.microsoft.com/office/drawing/2014/main" id="{8087EE40-FC59-7723-260B-7EF2E6B81854}"/>
              </a:ext>
            </a:extLst>
          </p:cNvPr>
          <p:cNvGrpSpPr/>
          <p:nvPr/>
        </p:nvGrpSpPr>
        <p:grpSpPr>
          <a:xfrm>
            <a:off x="11658598" y="3297789"/>
            <a:ext cx="6567373" cy="6787678"/>
            <a:chOff x="0" y="0"/>
            <a:chExt cx="1744696" cy="542290"/>
          </a:xfrm>
        </p:grpSpPr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30BD9E67-A8F0-01CC-4425-B2E900E629CC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3">
              <a:extLst>
                <a:ext uri="{FF2B5EF4-FFF2-40B4-BE49-F238E27FC236}">
                  <a16:creationId xmlns:a16="http://schemas.microsoft.com/office/drawing/2014/main" id="{CE1EEAE3-E146-27A1-15D5-BAFAAA6BF061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9" name="TextBox 24">
            <a:extLst>
              <a:ext uri="{FF2B5EF4-FFF2-40B4-BE49-F238E27FC236}">
                <a16:creationId xmlns:a16="http://schemas.microsoft.com/office/drawing/2014/main" id="{F34B687E-F4C1-BC03-33E1-9017EC4773E6}"/>
              </a:ext>
            </a:extLst>
          </p:cNvPr>
          <p:cNvSpPr txBox="1"/>
          <p:nvPr/>
        </p:nvSpPr>
        <p:spPr>
          <a:xfrm>
            <a:off x="11760048" y="7743167"/>
            <a:ext cx="6248400" cy="2409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27768" lvl="1" indent="-213884" algn="l">
              <a:lnSpc>
                <a:spcPts val="2734"/>
              </a:lnSpc>
              <a:buFont typeface="Arial"/>
              <a:buChar char="•"/>
            </a:pPr>
            <a:r>
              <a:rPr lang="en-US" sz="2400" b="1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Under Sampling</a:t>
            </a:r>
            <a:r>
              <a:rPr lang="en-US" sz="2400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: Allows us to randomly remove the number of negative observations</a:t>
            </a:r>
          </a:p>
          <a:p>
            <a:pPr marL="884968" lvl="2" indent="-213884">
              <a:lnSpc>
                <a:spcPts val="2734"/>
              </a:lnSpc>
              <a:buFont typeface="Arial"/>
              <a:buChar char="•"/>
            </a:pPr>
            <a:r>
              <a:rPr lang="en-US" sz="2400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Creates information loss! Model is not efficient since it doesn’t use all the information</a:t>
            </a:r>
          </a:p>
          <a:p>
            <a:pPr marL="884968" lvl="2" indent="-213884">
              <a:lnSpc>
                <a:spcPts val="2734"/>
              </a:lnSpc>
              <a:buFont typeface="Arial"/>
              <a:buChar char="•"/>
            </a:pPr>
            <a:endParaRPr lang="en-US" sz="1981" spc="194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" name="TextBox 24">
            <a:extLst>
              <a:ext uri="{FF2B5EF4-FFF2-40B4-BE49-F238E27FC236}">
                <a16:creationId xmlns:a16="http://schemas.microsoft.com/office/drawing/2014/main" id="{DEF022FF-B9B9-0445-A67B-890112DB2C9F}"/>
              </a:ext>
            </a:extLst>
          </p:cNvPr>
          <p:cNvSpPr txBox="1"/>
          <p:nvPr/>
        </p:nvSpPr>
        <p:spPr>
          <a:xfrm>
            <a:off x="11760048" y="3469242"/>
            <a:ext cx="6248400" cy="1717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27768" lvl="1" indent="-213884" algn="l">
              <a:lnSpc>
                <a:spcPts val="2734"/>
              </a:lnSpc>
              <a:buFont typeface="Arial"/>
              <a:buChar char="•"/>
            </a:pPr>
            <a:r>
              <a:rPr lang="en-US" sz="2400" b="1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Oversampling</a:t>
            </a:r>
            <a:r>
              <a:rPr lang="en-US" sz="2400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: Allows us to oversample the number of positive observations to create a more balanced dataset</a:t>
            </a:r>
          </a:p>
          <a:p>
            <a:pPr marL="884968" lvl="2" indent="-213884">
              <a:lnSpc>
                <a:spcPts val="2734"/>
              </a:lnSpc>
              <a:buFont typeface="Arial"/>
              <a:buChar char="•"/>
            </a:pPr>
            <a:endParaRPr lang="en-US" sz="1981" spc="194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41048CD-05E0-F91E-15AF-CC36E8A304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18571" y="4950966"/>
            <a:ext cx="5413554" cy="2464592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2CC8A31-C9AA-A0ED-99E8-E1C52AAE55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74683"/>
              </p:ext>
            </p:extLst>
          </p:nvPr>
        </p:nvGraphicFramePr>
        <p:xfrm>
          <a:off x="503596" y="3231833"/>
          <a:ext cx="11002602" cy="421799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26068">
                  <a:extLst>
                    <a:ext uri="{9D8B030D-6E8A-4147-A177-3AD203B41FA5}">
                      <a16:colId xmlns:a16="http://schemas.microsoft.com/office/drawing/2014/main" val="3287831926"/>
                    </a:ext>
                  </a:extLst>
                </a:gridCol>
                <a:gridCol w="1673470">
                  <a:extLst>
                    <a:ext uri="{9D8B030D-6E8A-4147-A177-3AD203B41FA5}">
                      <a16:colId xmlns:a16="http://schemas.microsoft.com/office/drawing/2014/main" val="1668031072"/>
                    </a:ext>
                  </a:extLst>
                </a:gridCol>
                <a:gridCol w="1673470">
                  <a:extLst>
                    <a:ext uri="{9D8B030D-6E8A-4147-A177-3AD203B41FA5}">
                      <a16:colId xmlns:a16="http://schemas.microsoft.com/office/drawing/2014/main" val="342129023"/>
                    </a:ext>
                  </a:extLst>
                </a:gridCol>
                <a:gridCol w="1778062">
                  <a:extLst>
                    <a:ext uri="{9D8B030D-6E8A-4147-A177-3AD203B41FA5}">
                      <a16:colId xmlns:a16="http://schemas.microsoft.com/office/drawing/2014/main" val="3392195193"/>
                    </a:ext>
                  </a:extLst>
                </a:gridCol>
                <a:gridCol w="1778062">
                  <a:extLst>
                    <a:ext uri="{9D8B030D-6E8A-4147-A177-3AD203B41FA5}">
                      <a16:colId xmlns:a16="http://schemas.microsoft.com/office/drawing/2014/main" val="2197981672"/>
                    </a:ext>
                  </a:extLst>
                </a:gridCol>
                <a:gridCol w="1673470">
                  <a:extLst>
                    <a:ext uri="{9D8B030D-6E8A-4147-A177-3AD203B41FA5}">
                      <a16:colId xmlns:a16="http://schemas.microsoft.com/office/drawing/2014/main" val="2577266456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>
                    <a:lnR w="12700" cmpd="sng">
                      <a:noFill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</a:rPr>
                        <a:t>Over-S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ysClr val="windowText" lastClr="000000"/>
                          </a:solidFill>
                        </a:rPr>
                        <a:t>Under-S</a:t>
                      </a:r>
                      <a:endParaRPr lang="en-US" sz="28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9674250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Model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Accuracy</a:t>
                      </a:r>
                    </a:p>
                  </a:txBody>
                  <a:tcPr anchor="ctr">
                    <a:lnT w="38100" cmpd="sng">
                      <a:noFill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</a:p>
                  </a:txBody>
                  <a:tcPr anchor="ctr">
                    <a:lnT w="38100" cmpd="sng">
                      <a:noFill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Accuracy</a:t>
                      </a:r>
                    </a:p>
                  </a:txBody>
                  <a:tcPr anchor="ctr">
                    <a:lnT w="38100" cmpd="sng">
                      <a:noFill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</a:p>
                  </a:txBody>
                  <a:tcPr anchor="ctr">
                    <a:lnT w="38100" cmpd="sng">
                      <a:noFill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Notes</a:t>
                      </a:r>
                    </a:p>
                  </a:txBody>
                  <a:tcPr anchor="ctr">
                    <a:lnT w="38100" cmpd="sng">
                      <a:noFill/>
                    </a:lnT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622479"/>
                  </a:ext>
                </a:extLst>
              </a:tr>
              <a:tr h="559199">
                <a:tc>
                  <a:txBody>
                    <a:bodyPr/>
                    <a:lstStyle/>
                    <a:p>
                      <a:pPr algn="ctr"/>
                      <a:r>
                        <a:rPr lang="en-US" sz="2800" b="1"/>
                        <a:t>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In-P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8006898"/>
                  </a:ext>
                </a:extLst>
              </a:tr>
              <a:tr h="559199">
                <a:tc>
                  <a:txBody>
                    <a:bodyPr/>
                    <a:lstStyle/>
                    <a:p>
                      <a:pPr algn="ctr"/>
                      <a:r>
                        <a:rPr lang="en-US" sz="2800" b="1"/>
                        <a:t>Decision Trees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41%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In-P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0205399"/>
                  </a:ext>
                </a:extLst>
              </a:tr>
              <a:tr h="559199">
                <a:tc>
                  <a:txBody>
                    <a:bodyPr/>
                    <a:lstStyle/>
                    <a:p>
                      <a:pPr algn="ctr"/>
                      <a:r>
                        <a:rPr lang="en-US" sz="2800" b="1"/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66%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48%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In-P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2016374"/>
                  </a:ext>
                </a:extLst>
              </a:tr>
              <a:tr h="559199">
                <a:tc>
                  <a:txBody>
                    <a:bodyPr/>
                    <a:lstStyle/>
                    <a:p>
                      <a:pPr algn="ctr"/>
                      <a:r>
                        <a:rPr lang="en-US" sz="2800" b="1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75%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26%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54%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55%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4361824"/>
                  </a:ext>
                </a:extLst>
              </a:tr>
              <a:tr h="559199">
                <a:tc>
                  <a:txBody>
                    <a:bodyPr/>
                    <a:lstStyle/>
                    <a:p>
                      <a:pPr algn="ctr"/>
                      <a:r>
                        <a:rPr lang="en-US" sz="2800" b="1"/>
                        <a:t>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In-P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8088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251235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7E0574-8F2B-9999-218D-788485C47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AF2B907-0933-FE8B-7846-B15540D26101}"/>
              </a:ext>
            </a:extLst>
          </p:cNvPr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3D140B3-6332-BC5E-A61C-BBE2CF1023DB}"/>
              </a:ext>
            </a:extLst>
          </p:cNvPr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6D396B81-019D-1891-832E-519EF8C81C43}"/>
              </a:ext>
            </a:extLst>
          </p:cNvPr>
          <p:cNvSpPr txBox="1"/>
          <p:nvPr/>
        </p:nvSpPr>
        <p:spPr>
          <a:xfrm>
            <a:off x="2438400" y="4610100"/>
            <a:ext cx="13411200" cy="1640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948"/>
              </a:lnSpc>
            </a:pPr>
            <a:r>
              <a:rPr lang="en-US" sz="10107" b="1" spc="99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02333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D27BF-07A8-5898-462F-E23D8D44F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45E6A41-BBA8-22A3-97EA-1E0C74E77CA0}"/>
              </a:ext>
            </a:extLst>
          </p:cNvPr>
          <p:cNvSpPr/>
          <p:nvPr/>
        </p:nvSpPr>
        <p:spPr>
          <a:xfrm flipH="1" flipV="1">
            <a:off x="-4" y="21837"/>
            <a:ext cx="18288000" cy="10287001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04D876F-F372-141E-FBC2-EC20C73C7AD0}"/>
              </a:ext>
            </a:extLst>
          </p:cNvPr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9541C9E-AAFA-D48D-2D8A-D10EFDC9C5FE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0216CC99-3B2F-3B08-B75E-1D03EB0AA498}"/>
                </a:ext>
              </a:extLst>
            </p:cNvPr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D3B224AA-891A-674A-66CE-2937A98761E5}"/>
              </a:ext>
            </a:extLst>
          </p:cNvPr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A66243E6-30BB-C966-08E2-A73BEE4A32E5}"/>
              </a:ext>
            </a:extLst>
          </p:cNvPr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2485D7AC-9BC0-FAA4-A8A8-C4F05E386540}"/>
              </a:ext>
            </a:extLst>
          </p:cNvPr>
          <p:cNvSpPr txBox="1"/>
          <p:nvPr/>
        </p:nvSpPr>
        <p:spPr>
          <a:xfrm>
            <a:off x="3465129" y="884963"/>
            <a:ext cx="10906040" cy="1307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00" b="1" spc="786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Conclusion</a:t>
            </a:r>
            <a:endParaRPr lang="en-US" sz="8000" b="1" spc="786">
              <a:solidFill>
                <a:srgbClr val="FFFFFF"/>
              </a:solidFill>
              <a:latin typeface="Oswald Bold"/>
              <a:ea typeface="Oswald Bold"/>
              <a:cs typeface="Oswald Bold"/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CDE0AB52-3058-E507-2999-CDB0FB293E84}"/>
              </a:ext>
            </a:extLst>
          </p:cNvPr>
          <p:cNvSpPr/>
          <p:nvPr/>
        </p:nvSpPr>
        <p:spPr>
          <a:xfrm>
            <a:off x="1958071" y="6018033"/>
            <a:ext cx="3480834" cy="647719"/>
          </a:xfrm>
          <a:custGeom>
            <a:avLst/>
            <a:gdLst/>
            <a:ahLst/>
            <a:cxnLst/>
            <a:rect l="l" t="t" r="r" b="b"/>
            <a:pathLst>
              <a:path w="914964" h="170593">
                <a:moveTo>
                  <a:pt x="0" y="0"/>
                </a:moveTo>
                <a:lnTo>
                  <a:pt x="914964" y="0"/>
                </a:lnTo>
                <a:lnTo>
                  <a:pt x="914964" y="170593"/>
                </a:lnTo>
                <a:lnTo>
                  <a:pt x="0" y="170593"/>
                </a:lnTo>
                <a:close/>
              </a:path>
            </a:pathLst>
          </a:custGeom>
          <a:solidFill>
            <a:srgbClr val="1A1A1A"/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3563D76B-574C-D73E-AC84-461E2DE55386}"/>
              </a:ext>
            </a:extLst>
          </p:cNvPr>
          <p:cNvSpPr txBox="1"/>
          <p:nvPr/>
        </p:nvSpPr>
        <p:spPr>
          <a:xfrm>
            <a:off x="1964901" y="6029702"/>
            <a:ext cx="3474004" cy="63604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114"/>
              </a:lnSpc>
              <a:spcBef>
                <a:spcPct val="0"/>
              </a:spcBef>
            </a:pPr>
            <a:r>
              <a:rPr lang="en-US" sz="2950" b="1" spc="29">
                <a:solidFill>
                  <a:srgbClr val="FFFFFF"/>
                </a:solidFill>
                <a:latin typeface="DM Sans Bold"/>
                <a:ea typeface="DM Sans Bold"/>
                <a:cs typeface="DM Sans Bold"/>
              </a:rPr>
              <a:t>Conclusion</a:t>
            </a: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B2D8A22D-E66D-D226-69A7-81DEED86BD6B}"/>
              </a:ext>
            </a:extLst>
          </p:cNvPr>
          <p:cNvSpPr txBox="1"/>
          <p:nvPr/>
        </p:nvSpPr>
        <p:spPr>
          <a:xfrm>
            <a:off x="1958070" y="6864879"/>
            <a:ext cx="3360904" cy="1778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4"/>
              </a:lnSpc>
              <a:spcBef>
                <a:spcPct val="0"/>
              </a:spcBef>
            </a:pPr>
            <a:r>
              <a:rPr lang="en-US" sz="2000" spc="197">
                <a:solidFill>
                  <a:srgbClr val="231F20"/>
                </a:solidFill>
                <a:latin typeface="DM Sans"/>
                <a:ea typeface="DM Sans"/>
                <a:cs typeface="DM Sans"/>
              </a:rPr>
              <a:t>Overall, the models </a:t>
            </a:r>
            <a:r>
              <a:rPr lang="en-US" sz="2000" spc="197">
                <a:solidFill>
                  <a:srgbClr val="231F20"/>
                </a:solidFill>
                <a:highlight>
                  <a:srgbClr val="FFFF00"/>
                </a:highlight>
                <a:latin typeface="DM Sans"/>
                <a:ea typeface="DM Sans"/>
                <a:cs typeface="DM Sans"/>
              </a:rPr>
              <a:t>did not perform very well</a:t>
            </a:r>
            <a:r>
              <a:rPr lang="en-US" sz="2000" spc="197">
                <a:solidFill>
                  <a:srgbClr val="231F20"/>
                </a:solidFill>
                <a:latin typeface="DM Sans"/>
                <a:ea typeface="DM Sans"/>
                <a:cs typeface="DM Sans"/>
              </a:rPr>
              <a:t> based on the performance metrics shown previously </a:t>
            </a:r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FA554B09-C050-4578-1D88-C7D4A1AD1BA3}"/>
              </a:ext>
            </a:extLst>
          </p:cNvPr>
          <p:cNvSpPr txBox="1"/>
          <p:nvPr/>
        </p:nvSpPr>
        <p:spPr>
          <a:xfrm>
            <a:off x="7198631" y="6870036"/>
            <a:ext cx="3968888" cy="2136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74"/>
              </a:lnSpc>
              <a:spcBef>
                <a:spcPct val="0"/>
              </a:spcBef>
            </a:pPr>
            <a:r>
              <a:rPr lang="en-US" sz="2000" spc="197">
                <a:solidFill>
                  <a:srgbClr val="231F20"/>
                </a:solidFill>
                <a:latin typeface="DM Sans"/>
              </a:rPr>
              <a:t>Including additional variables about the policyholder rather than the vehicle may offer better results in predicting whether a claim will occur</a:t>
            </a:r>
            <a:endParaRPr lang="en-US"/>
          </a:p>
        </p:txBody>
      </p:sp>
      <p:sp>
        <p:nvSpPr>
          <p:cNvPr id="37" name="TextBox 22">
            <a:extLst>
              <a:ext uri="{FF2B5EF4-FFF2-40B4-BE49-F238E27FC236}">
                <a16:creationId xmlns:a16="http://schemas.microsoft.com/office/drawing/2014/main" id="{D4A92EB1-951D-05FD-F391-B56261D37097}"/>
              </a:ext>
            </a:extLst>
          </p:cNvPr>
          <p:cNvSpPr txBox="1"/>
          <p:nvPr/>
        </p:nvSpPr>
        <p:spPr>
          <a:xfrm>
            <a:off x="13242565" y="6868753"/>
            <a:ext cx="3360904" cy="2137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ctr">
              <a:lnSpc>
                <a:spcPts val="2774"/>
              </a:lnSpc>
              <a:spcBef>
                <a:spcPct val="0"/>
              </a:spcBef>
              <a:buFont typeface="Arial"/>
              <a:buChar char="•"/>
            </a:pPr>
            <a:r>
              <a:rPr lang="en-US" sz="2000" spc="197">
                <a:solidFill>
                  <a:srgbClr val="231F20"/>
                </a:solidFill>
                <a:latin typeface="DM Sans"/>
                <a:ea typeface="DM Sans"/>
                <a:cs typeface="DM Sans"/>
              </a:rPr>
              <a:t>Imbalanced dataset</a:t>
            </a:r>
          </a:p>
          <a:p>
            <a:pPr marL="342900" indent="-342900" algn="ctr">
              <a:lnSpc>
                <a:spcPts val="2774"/>
              </a:lnSpc>
              <a:spcBef>
                <a:spcPct val="0"/>
              </a:spcBef>
              <a:buFont typeface="Arial"/>
              <a:buChar char="•"/>
            </a:pPr>
            <a:r>
              <a:rPr lang="en-US" sz="2000" spc="197">
                <a:solidFill>
                  <a:srgbClr val="231F20"/>
                </a:solidFill>
                <a:latin typeface="DM Sans"/>
                <a:ea typeface="DM Sans"/>
                <a:cs typeface="DM Sans"/>
              </a:rPr>
              <a:t>Reduction of car model variables left us with </a:t>
            </a:r>
            <a:r>
              <a:rPr lang="en-US" sz="2000" spc="197">
                <a:solidFill>
                  <a:srgbClr val="231F20"/>
                </a:solidFill>
                <a:highlight>
                  <a:srgbClr val="FFFF00"/>
                </a:highlight>
                <a:latin typeface="DM Sans"/>
                <a:ea typeface="DM Sans"/>
                <a:cs typeface="DM Sans"/>
              </a:rPr>
              <a:t>only 6 real variables</a:t>
            </a:r>
            <a:r>
              <a:rPr lang="en-US" sz="2000" spc="197">
                <a:solidFill>
                  <a:srgbClr val="231F20"/>
                </a:solidFill>
                <a:latin typeface="DM Sans"/>
                <a:ea typeface="DM Sans"/>
                <a:cs typeface="DM Sans"/>
              </a:rPr>
              <a:t> to predict a claim on</a:t>
            </a:r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EE877BE9-6C06-D64D-2876-6FFFD40D385B}"/>
              </a:ext>
            </a:extLst>
          </p:cNvPr>
          <p:cNvSpPr/>
          <p:nvPr/>
        </p:nvSpPr>
        <p:spPr>
          <a:xfrm>
            <a:off x="7503150" y="6012196"/>
            <a:ext cx="3480834" cy="647719"/>
          </a:xfrm>
          <a:custGeom>
            <a:avLst/>
            <a:gdLst/>
            <a:ahLst/>
            <a:cxnLst/>
            <a:rect l="l" t="t" r="r" b="b"/>
            <a:pathLst>
              <a:path w="914964" h="170593">
                <a:moveTo>
                  <a:pt x="0" y="0"/>
                </a:moveTo>
                <a:lnTo>
                  <a:pt x="914964" y="0"/>
                </a:lnTo>
                <a:lnTo>
                  <a:pt x="914964" y="170593"/>
                </a:lnTo>
                <a:lnTo>
                  <a:pt x="0" y="170593"/>
                </a:lnTo>
                <a:close/>
              </a:path>
            </a:pathLst>
          </a:custGeom>
          <a:solidFill>
            <a:srgbClr val="1A1A1A"/>
          </a:solidFill>
        </p:spPr>
        <p:txBody>
          <a:bodyPr/>
          <a:lstStyle/>
          <a:p>
            <a:endParaRPr lang="en-US"/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A48DCC93-24FC-2042-FAF2-0B70DFDA57EB}"/>
              </a:ext>
            </a:extLst>
          </p:cNvPr>
          <p:cNvSpPr txBox="1"/>
          <p:nvPr/>
        </p:nvSpPr>
        <p:spPr>
          <a:xfrm>
            <a:off x="7401724" y="6018032"/>
            <a:ext cx="3474004" cy="63604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114"/>
              </a:lnSpc>
              <a:spcBef>
                <a:spcPct val="0"/>
              </a:spcBef>
            </a:pPr>
            <a:r>
              <a:rPr lang="en-US" sz="2950" b="1" spc="29">
                <a:solidFill>
                  <a:srgbClr val="FFFFFF"/>
                </a:solidFill>
                <a:latin typeface="DM Sans Bold"/>
                <a:ea typeface="DM Sans Bold"/>
                <a:cs typeface="DM Sans Bold"/>
              </a:rPr>
              <a:t>Insights</a:t>
            </a:r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2610F6E0-E4C0-D792-54D4-37750FD4C4E7}"/>
              </a:ext>
            </a:extLst>
          </p:cNvPr>
          <p:cNvSpPr/>
          <p:nvPr/>
        </p:nvSpPr>
        <p:spPr>
          <a:xfrm>
            <a:off x="13182600" y="6029702"/>
            <a:ext cx="3480834" cy="647719"/>
          </a:xfrm>
          <a:custGeom>
            <a:avLst/>
            <a:gdLst/>
            <a:ahLst/>
            <a:cxnLst/>
            <a:rect l="l" t="t" r="r" b="b"/>
            <a:pathLst>
              <a:path w="914964" h="170593">
                <a:moveTo>
                  <a:pt x="0" y="0"/>
                </a:moveTo>
                <a:lnTo>
                  <a:pt x="914964" y="0"/>
                </a:lnTo>
                <a:lnTo>
                  <a:pt x="914964" y="170593"/>
                </a:lnTo>
                <a:lnTo>
                  <a:pt x="0" y="170593"/>
                </a:lnTo>
                <a:close/>
              </a:path>
            </a:pathLst>
          </a:custGeom>
          <a:solidFill>
            <a:srgbClr val="1A1A1A"/>
          </a:solidFill>
        </p:spPr>
        <p:txBody>
          <a:bodyPr/>
          <a:lstStyle/>
          <a:p>
            <a:endParaRPr lang="en-US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93DDDF0F-0624-2A58-C44B-644FB5F33000}"/>
              </a:ext>
            </a:extLst>
          </p:cNvPr>
          <p:cNvSpPr txBox="1"/>
          <p:nvPr/>
        </p:nvSpPr>
        <p:spPr>
          <a:xfrm>
            <a:off x="13182600" y="6029702"/>
            <a:ext cx="3480834" cy="64771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114"/>
              </a:lnSpc>
              <a:spcBef>
                <a:spcPct val="0"/>
              </a:spcBef>
            </a:pPr>
            <a:r>
              <a:rPr lang="en-US" sz="2950" b="1" spc="29">
                <a:solidFill>
                  <a:srgbClr val="FFFFFF"/>
                </a:solidFill>
                <a:latin typeface="DM Sans Bold"/>
                <a:ea typeface="DM Sans Bold"/>
                <a:cs typeface="DM Sans Bold"/>
              </a:rPr>
              <a:t>Limitations</a:t>
            </a:r>
          </a:p>
        </p:txBody>
      </p:sp>
      <p:pic>
        <p:nvPicPr>
          <p:cNvPr id="20" name="Picture 1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C6C1A6A-63E8-CB52-BEF0-31C9F05C21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69" y="3762922"/>
            <a:ext cx="1924838" cy="1924838"/>
          </a:xfrm>
          <a:prstGeom prst="rect">
            <a:avLst/>
          </a:prstGeom>
        </p:spPr>
      </p:pic>
      <p:pic>
        <p:nvPicPr>
          <p:cNvPr id="25" name="Picture 2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7B1BE99-D13B-9618-4353-EBD763C482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875" y="3762922"/>
            <a:ext cx="1929384" cy="1929384"/>
          </a:xfrm>
          <a:prstGeom prst="rect">
            <a:avLst/>
          </a:prstGeom>
        </p:spPr>
      </p:pic>
      <p:pic>
        <p:nvPicPr>
          <p:cNvPr id="27" name="Picture 2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75A9B9D-4AF7-0F19-E8BF-BDBB4A4E40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8325" y="3758376"/>
            <a:ext cx="1929384" cy="192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18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B187F-9745-66BA-84BC-7D26C6675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69183D1-0D36-DCEB-E22B-07F24AD88142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70E073E-A840-B0D9-FF6B-6737B603A118}"/>
              </a:ext>
            </a:extLst>
          </p:cNvPr>
          <p:cNvSpPr/>
          <p:nvPr/>
        </p:nvSpPr>
        <p:spPr>
          <a:xfrm>
            <a:off x="4465681" y="2430283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25C93533-57C4-4869-7ECC-81A579731D7A}"/>
              </a:ext>
            </a:extLst>
          </p:cNvPr>
          <p:cNvSpPr/>
          <p:nvPr/>
        </p:nvSpPr>
        <p:spPr>
          <a:xfrm rot="2035253">
            <a:off x="15331117" y="4817487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203DBCCD-07F0-6EC1-93D5-869B36751D0B}"/>
              </a:ext>
            </a:extLst>
          </p:cNvPr>
          <p:cNvSpPr/>
          <p:nvPr/>
        </p:nvSpPr>
        <p:spPr>
          <a:xfrm>
            <a:off x="3276016" y="5981700"/>
            <a:ext cx="12431259" cy="9643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478BDE26-CAC8-8980-D3E0-3CF5DB69A185}"/>
              </a:ext>
            </a:extLst>
          </p:cNvPr>
          <p:cNvGrpSpPr/>
          <p:nvPr/>
        </p:nvGrpSpPr>
        <p:grpSpPr>
          <a:xfrm>
            <a:off x="5228912" y="5750210"/>
            <a:ext cx="501082" cy="501082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43D58BC-4ABB-073B-08D9-9AB86B440A1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4BC1B47-D87D-98B4-AEB1-84FEE2EBDAEE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2682A483-7152-EE54-6207-4AA49FFB4C84}"/>
              </a:ext>
            </a:extLst>
          </p:cNvPr>
          <p:cNvSpPr txBox="1"/>
          <p:nvPr/>
        </p:nvSpPr>
        <p:spPr>
          <a:xfrm>
            <a:off x="3877191" y="7047075"/>
            <a:ext cx="3204526" cy="2557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ctr">
              <a:lnSpc>
                <a:spcPts val="2545"/>
              </a:lnSpc>
              <a:buFont typeface="Arial" panose="020B0604020202020204" pitchFamily="34" charset="0"/>
              <a:buChar char="•"/>
            </a:pPr>
            <a:r>
              <a:rPr lang="en-US" sz="2000" spc="18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Perform </a:t>
            </a:r>
            <a:r>
              <a:rPr lang="en-US" sz="2000" spc="180">
                <a:solidFill>
                  <a:srgbClr val="231F20"/>
                </a:solidFill>
                <a:highlight>
                  <a:srgbClr val="FFFF00"/>
                </a:highlight>
                <a:latin typeface="DM Sans"/>
                <a:ea typeface="DM Sans"/>
                <a:cs typeface="DM Sans"/>
                <a:sym typeface="DM Sans"/>
              </a:rPr>
              <a:t>oversampling and under sampling</a:t>
            </a:r>
            <a:r>
              <a:rPr lang="en-US" sz="2000" spc="18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methods</a:t>
            </a:r>
            <a:endParaRPr lang="en-US" sz="2000" spc="180">
              <a:solidFill>
                <a:srgbClr val="231F20"/>
              </a:solidFill>
              <a:latin typeface="DM Sans"/>
              <a:ea typeface="DM Sans"/>
              <a:cs typeface="DM Sans"/>
            </a:endParaRPr>
          </a:p>
          <a:p>
            <a:pPr marL="342900" indent="-342900" algn="ctr">
              <a:lnSpc>
                <a:spcPts val="2545"/>
              </a:lnSpc>
              <a:buFont typeface="Arial" panose="020B0604020202020204" pitchFamily="34" charset="0"/>
              <a:buChar char="•"/>
            </a:pPr>
            <a:r>
              <a:rPr lang="en-US" sz="2000" spc="18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Apply oversampling allowing for slight imbalance in dataset</a:t>
            </a:r>
            <a:r>
              <a:rPr lang="en-US" spc="18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lang="en-US" spc="180">
              <a:solidFill>
                <a:srgbClr val="231F20"/>
              </a:solidFill>
              <a:latin typeface="DM Sans"/>
              <a:ea typeface="DM Sans"/>
              <a:cs typeface="DM Sans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65EC358-81EF-C830-438B-DB360BBF0422}"/>
              </a:ext>
            </a:extLst>
          </p:cNvPr>
          <p:cNvSpPr txBox="1"/>
          <p:nvPr/>
        </p:nvSpPr>
        <p:spPr>
          <a:xfrm>
            <a:off x="4465681" y="2848833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b="1" spc="649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BBD59B34-F2D9-9240-F7DA-F9188B17848F}"/>
              </a:ext>
            </a:extLst>
          </p:cNvPr>
          <p:cNvSpPr txBox="1"/>
          <p:nvPr/>
        </p:nvSpPr>
        <p:spPr>
          <a:xfrm>
            <a:off x="3745926" y="6451181"/>
            <a:ext cx="3467055" cy="50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b="1" spc="289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   SAMPLING</a:t>
            </a: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8EA62653-F0ED-D215-48DF-D6BC12F0E2DE}"/>
              </a:ext>
            </a:extLst>
          </p:cNvPr>
          <p:cNvSpPr/>
          <p:nvPr/>
        </p:nvSpPr>
        <p:spPr>
          <a:xfrm>
            <a:off x="7953980" y="2430283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5FC3DD2F-FB19-7866-B826-8EFB413439B5}"/>
              </a:ext>
            </a:extLst>
          </p:cNvPr>
          <p:cNvGrpSpPr/>
          <p:nvPr/>
        </p:nvGrpSpPr>
        <p:grpSpPr>
          <a:xfrm>
            <a:off x="8717212" y="5750210"/>
            <a:ext cx="501082" cy="501082"/>
            <a:chOff x="0" y="0"/>
            <a:chExt cx="812800" cy="8128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70CEDECC-3C02-323B-95BE-48D9AFCF10D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F930EABD-A4B4-F52F-B0B7-B9E459F6822B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32A2902A-A194-D8A5-253E-886C999C48C3}"/>
              </a:ext>
            </a:extLst>
          </p:cNvPr>
          <p:cNvSpPr txBox="1"/>
          <p:nvPr/>
        </p:nvSpPr>
        <p:spPr>
          <a:xfrm>
            <a:off x="7953980" y="2848833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b="1" spc="649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9306D1F3-2ABC-5B19-C7DD-BEAF760A4031}"/>
              </a:ext>
            </a:extLst>
          </p:cNvPr>
          <p:cNvSpPr/>
          <p:nvPr/>
        </p:nvSpPr>
        <p:spPr>
          <a:xfrm>
            <a:off x="11444537" y="2430283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F83B4B11-2728-1C46-B659-25D3D2502F56}"/>
              </a:ext>
            </a:extLst>
          </p:cNvPr>
          <p:cNvGrpSpPr/>
          <p:nvPr/>
        </p:nvGrpSpPr>
        <p:grpSpPr>
          <a:xfrm>
            <a:off x="12207769" y="5750210"/>
            <a:ext cx="501082" cy="501082"/>
            <a:chOff x="0" y="0"/>
            <a:chExt cx="812800" cy="81280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769AC9C9-72A6-D96C-5CB9-C54969FF318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938C9E59-ECCD-EC5F-5362-8B4F2DC83E7D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TextBox 21">
            <a:extLst>
              <a:ext uri="{FF2B5EF4-FFF2-40B4-BE49-F238E27FC236}">
                <a16:creationId xmlns:a16="http://schemas.microsoft.com/office/drawing/2014/main" id="{1A749D44-E706-A24A-70B9-B704257537E1}"/>
              </a:ext>
            </a:extLst>
          </p:cNvPr>
          <p:cNvSpPr txBox="1"/>
          <p:nvPr/>
        </p:nvSpPr>
        <p:spPr>
          <a:xfrm>
            <a:off x="11444537" y="2848833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b="1" spc="649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B0074608-0ECA-F5C7-C6E2-CDD14E73BF91}"/>
              </a:ext>
            </a:extLst>
          </p:cNvPr>
          <p:cNvSpPr txBox="1"/>
          <p:nvPr/>
        </p:nvSpPr>
        <p:spPr>
          <a:xfrm>
            <a:off x="7365490" y="7047075"/>
            <a:ext cx="3204526" cy="1590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ctr">
              <a:lnSpc>
                <a:spcPts val="2545"/>
              </a:lnSpc>
              <a:buFont typeface="Arial" panose="020B0604020202020204" pitchFamily="34" charset="0"/>
              <a:buChar char="•"/>
            </a:pPr>
            <a:r>
              <a:rPr lang="en-US" sz="2000" spc="18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Since n is large, applying </a:t>
            </a:r>
            <a:r>
              <a:rPr lang="en-US" sz="2000" spc="180">
                <a:solidFill>
                  <a:srgbClr val="231F20"/>
                </a:solidFill>
                <a:highlight>
                  <a:srgbClr val="FFFF00"/>
                </a:highlight>
                <a:latin typeface="DM Sans"/>
                <a:ea typeface="DM Sans"/>
                <a:cs typeface="DM Sans"/>
                <a:sym typeface="DM Sans"/>
              </a:rPr>
              <a:t>deep learning methods</a:t>
            </a:r>
            <a:r>
              <a:rPr lang="en-US" sz="2000" spc="18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might improve results.</a:t>
            </a:r>
            <a:r>
              <a:rPr lang="en-US" spc="18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C199FC53-B970-3334-53DA-6B3D97061A52}"/>
              </a:ext>
            </a:extLst>
          </p:cNvPr>
          <p:cNvSpPr txBox="1"/>
          <p:nvPr/>
        </p:nvSpPr>
        <p:spPr>
          <a:xfrm>
            <a:off x="7576197" y="6451181"/>
            <a:ext cx="2709833" cy="50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b="1" spc="289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 DEEP-L</a:t>
            </a: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D18CE883-DF8A-3476-803F-CEBE251D237C}"/>
              </a:ext>
            </a:extLst>
          </p:cNvPr>
          <p:cNvSpPr txBox="1"/>
          <p:nvPr/>
        </p:nvSpPr>
        <p:spPr>
          <a:xfrm>
            <a:off x="10856047" y="7047075"/>
            <a:ext cx="3204526" cy="1590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ctr">
              <a:lnSpc>
                <a:spcPts val="2545"/>
              </a:lnSpc>
              <a:buFont typeface="Arial" panose="020B0604020202020204" pitchFamily="34" charset="0"/>
              <a:buChar char="•"/>
            </a:pPr>
            <a:r>
              <a:rPr lang="en-US" sz="2000" spc="18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Build </a:t>
            </a:r>
            <a:r>
              <a:rPr lang="en-US" sz="2000" spc="180">
                <a:solidFill>
                  <a:srgbClr val="231F20"/>
                </a:solidFill>
                <a:highlight>
                  <a:srgbClr val="FFFF00"/>
                </a:highlight>
                <a:latin typeface="DM Sans"/>
                <a:ea typeface="DM Sans"/>
                <a:cs typeface="DM Sans"/>
                <a:sym typeface="DM Sans"/>
              </a:rPr>
              <a:t>separate ML models</a:t>
            </a:r>
            <a:r>
              <a:rPr lang="en-US" sz="2000" spc="18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for each car model. Aggregate model and compare with full-model</a:t>
            </a:r>
            <a:endParaRPr lang="en-US" sz="2000" spc="180">
              <a:solidFill>
                <a:srgbClr val="231F20"/>
              </a:solidFill>
              <a:latin typeface="DM Sans"/>
              <a:ea typeface="DM Sans"/>
              <a:cs typeface="DM Sans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88E6CD59-5BA6-D528-2E6C-3B790975C5CD}"/>
              </a:ext>
            </a:extLst>
          </p:cNvPr>
          <p:cNvSpPr txBox="1"/>
          <p:nvPr/>
        </p:nvSpPr>
        <p:spPr>
          <a:xfrm>
            <a:off x="11066754" y="6451181"/>
            <a:ext cx="2709833" cy="50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b="1" spc="289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MINI-MODEL</a:t>
            </a:r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96B7A5C0-CCDE-F06F-BF4E-211F168B7F61}"/>
              </a:ext>
            </a:extLst>
          </p:cNvPr>
          <p:cNvSpPr/>
          <p:nvPr/>
        </p:nvSpPr>
        <p:spPr>
          <a:xfrm rot="-10799999">
            <a:off x="-2977669" y="-7291178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TextBox 28">
            <a:extLst>
              <a:ext uri="{FF2B5EF4-FFF2-40B4-BE49-F238E27FC236}">
                <a16:creationId xmlns:a16="http://schemas.microsoft.com/office/drawing/2014/main" id="{7AD18FAA-D299-1BF3-237B-F1712D3C8FEC}"/>
              </a:ext>
            </a:extLst>
          </p:cNvPr>
          <p:cNvSpPr txBox="1"/>
          <p:nvPr/>
        </p:nvSpPr>
        <p:spPr>
          <a:xfrm>
            <a:off x="2335030" y="514982"/>
            <a:ext cx="13617940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b="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437449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706006-7BF3-6A8F-62E6-FD28D3F06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EC28FF6-9DEC-60C2-9625-7C5E1FACF6BD}"/>
              </a:ext>
            </a:extLst>
          </p:cNvPr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91C492F-423B-E30F-5846-3E8364BA04DC}"/>
              </a:ext>
            </a:extLst>
          </p:cNvPr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53F0F417-72AC-39DE-F877-812ADA32C4ED}"/>
              </a:ext>
            </a:extLst>
          </p:cNvPr>
          <p:cNvSpPr txBox="1"/>
          <p:nvPr/>
        </p:nvSpPr>
        <p:spPr>
          <a:xfrm>
            <a:off x="2438400" y="4610100"/>
            <a:ext cx="13411200" cy="1640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948"/>
              </a:lnSpc>
            </a:pPr>
            <a:r>
              <a:rPr lang="en-US" sz="10107" b="1" spc="99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102895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F3419-AD38-8C98-D6F4-75DCDEC1F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E763BAE-13AA-BF47-FCB0-8FCB1124001E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BDC46C4-CBC1-5E09-0E11-6F6515B58CCC}"/>
              </a:ext>
            </a:extLst>
          </p:cNvPr>
          <p:cNvSpPr/>
          <p:nvPr/>
        </p:nvSpPr>
        <p:spPr>
          <a:xfrm rot="257863">
            <a:off x="-373683" y="7792707"/>
            <a:ext cx="21273218" cy="9128145"/>
          </a:xfrm>
          <a:custGeom>
            <a:avLst/>
            <a:gdLst/>
            <a:ahLst/>
            <a:cxnLst/>
            <a:rect l="l" t="t" r="r" b="b"/>
            <a:pathLst>
              <a:path w="21273218" h="9128145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AB107E2C-5E94-BBE7-411C-FDEFAC337DE3}"/>
              </a:ext>
            </a:extLst>
          </p:cNvPr>
          <p:cNvSpPr txBox="1"/>
          <p:nvPr/>
        </p:nvSpPr>
        <p:spPr>
          <a:xfrm>
            <a:off x="2335029" y="246945"/>
            <a:ext cx="13617940" cy="1533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b="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A: SKEWNESS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77267A5-2626-5E8F-964A-254D9F662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9831" y="2027258"/>
            <a:ext cx="5818369" cy="393253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94C6055-76D8-1180-54F2-04720E469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400" y="2058732"/>
            <a:ext cx="5818369" cy="387891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F69A4E0-40BC-663B-8C2A-42572265D5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9831" y="6128596"/>
            <a:ext cx="5967674" cy="392774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71CA907-6E49-1C95-5282-9ACD969853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3628" y="6128595"/>
            <a:ext cx="5818368" cy="39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123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D00D6-56C8-1DBF-392F-88D631F70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7B39FAC-227A-68E8-D28E-2D78BA3E08C4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BF9D381-3556-3371-C656-1C3F96565EF0}"/>
              </a:ext>
            </a:extLst>
          </p:cNvPr>
          <p:cNvSpPr/>
          <p:nvPr/>
        </p:nvSpPr>
        <p:spPr>
          <a:xfrm rot="257863">
            <a:off x="-602283" y="7985163"/>
            <a:ext cx="21273218" cy="9128145"/>
          </a:xfrm>
          <a:custGeom>
            <a:avLst/>
            <a:gdLst/>
            <a:ahLst/>
            <a:cxnLst/>
            <a:rect l="l" t="t" r="r" b="b"/>
            <a:pathLst>
              <a:path w="21273218" h="9128145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AE935E2C-0DB7-51F4-28DA-BEAC03FC3756}"/>
              </a:ext>
            </a:extLst>
          </p:cNvPr>
          <p:cNvSpPr txBox="1"/>
          <p:nvPr/>
        </p:nvSpPr>
        <p:spPr>
          <a:xfrm>
            <a:off x="2335029" y="246945"/>
            <a:ext cx="13617940" cy="1533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b="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B: P&amp;R Curves</a:t>
            </a:r>
          </a:p>
        </p:txBody>
      </p:sp>
      <p:grpSp>
        <p:nvGrpSpPr>
          <p:cNvPr id="5" name="Group 21">
            <a:extLst>
              <a:ext uri="{FF2B5EF4-FFF2-40B4-BE49-F238E27FC236}">
                <a16:creationId xmlns:a16="http://schemas.microsoft.com/office/drawing/2014/main" id="{93ED0094-7013-F09B-21AE-CC5E7B20EA89}"/>
              </a:ext>
            </a:extLst>
          </p:cNvPr>
          <p:cNvGrpSpPr/>
          <p:nvPr/>
        </p:nvGrpSpPr>
        <p:grpSpPr>
          <a:xfrm>
            <a:off x="13934762" y="2322563"/>
            <a:ext cx="3903302" cy="7299158"/>
            <a:chOff x="0" y="-19050"/>
            <a:chExt cx="1744696" cy="561340"/>
          </a:xfrm>
        </p:grpSpPr>
        <p:sp>
          <p:nvSpPr>
            <p:cNvPr id="6" name="Freeform 22">
              <a:extLst>
                <a:ext uri="{FF2B5EF4-FFF2-40B4-BE49-F238E27FC236}">
                  <a16:creationId xmlns:a16="http://schemas.microsoft.com/office/drawing/2014/main" id="{E778B325-B489-8CA6-6005-0ABF076E01A7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23">
              <a:extLst>
                <a:ext uri="{FF2B5EF4-FFF2-40B4-BE49-F238E27FC236}">
                  <a16:creationId xmlns:a16="http://schemas.microsoft.com/office/drawing/2014/main" id="{DD510D15-002B-B179-16D3-B88E75317E6F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24">
            <a:extLst>
              <a:ext uri="{FF2B5EF4-FFF2-40B4-BE49-F238E27FC236}">
                <a16:creationId xmlns:a16="http://schemas.microsoft.com/office/drawing/2014/main" id="{550CB5DA-B8AC-B560-75AF-D2DEF3333E02}"/>
              </a:ext>
            </a:extLst>
          </p:cNvPr>
          <p:cNvSpPr txBox="1"/>
          <p:nvPr/>
        </p:nvSpPr>
        <p:spPr>
          <a:xfrm>
            <a:off x="14081150" y="2734239"/>
            <a:ext cx="3758291" cy="65800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27355" lvl="1" indent="-213360">
              <a:lnSpc>
                <a:spcPts val="2734"/>
              </a:lnSpc>
              <a:buFont typeface="Arial"/>
              <a:buChar char="•"/>
            </a:pPr>
            <a:r>
              <a:rPr lang="en-US" sz="2400" b="1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Precision-Recall curve and ROC curve for oversampled KNN model</a:t>
            </a:r>
            <a:endParaRPr lang="en-US"/>
          </a:p>
          <a:p>
            <a:pPr marL="213360" lvl="1" algn="l">
              <a:lnSpc>
                <a:spcPts val="2734"/>
              </a:lnSpc>
            </a:pPr>
            <a:r>
              <a:rPr lang="en-US" sz="2400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Note:</a:t>
            </a:r>
            <a:endParaRPr lang="en-US" sz="2400" b="1" spc="194">
              <a:solidFill>
                <a:srgbClr val="231F20"/>
              </a:solidFill>
              <a:latin typeface="DM Sans"/>
              <a:ea typeface="DM Sans"/>
              <a:cs typeface="DM Sans"/>
            </a:endParaRPr>
          </a:p>
          <a:p>
            <a:pPr marL="427355" lvl="1" indent="-213360" algn="l">
              <a:lnSpc>
                <a:spcPts val="2734"/>
              </a:lnSpc>
              <a:buFont typeface="Arial"/>
              <a:buChar char="•"/>
            </a:pPr>
            <a:r>
              <a:rPr lang="en-US" sz="2400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The</a:t>
            </a:r>
            <a:r>
              <a:rPr lang="en-US" sz="2400" b="1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adjacent curves are reflective of other models tested since performance for tested models is low</a:t>
            </a:r>
            <a:endParaRPr lang="en-US" sz="2400" spc="194">
              <a:solidFill>
                <a:srgbClr val="231F20"/>
              </a:solidFill>
              <a:latin typeface="DM Sans"/>
              <a:ea typeface="DM Sans"/>
              <a:cs typeface="DM Sans"/>
            </a:endParaRPr>
          </a:p>
          <a:p>
            <a:pPr marL="427355" lvl="1" indent="-213360" algn="l">
              <a:lnSpc>
                <a:spcPts val="2734"/>
              </a:lnSpc>
              <a:buFont typeface="Arial"/>
              <a:buChar char="•"/>
            </a:pPr>
            <a:r>
              <a:rPr lang="en-US" sz="2400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Final report will include curves for all models alongside commentary for relevant curves</a:t>
            </a:r>
            <a:endParaRPr lang="en-US" sz="2400" spc="194">
              <a:solidFill>
                <a:srgbClr val="231F20"/>
              </a:solidFill>
              <a:latin typeface="DM Sans"/>
              <a:ea typeface="DM Sans"/>
              <a:cs typeface="DM Sans"/>
            </a:endParaRPr>
          </a:p>
        </p:txBody>
      </p:sp>
      <p:pic>
        <p:nvPicPr>
          <p:cNvPr id="9" name="Picture 8" descr="A graph of a positive curve&#10;&#10;Description automatically generated">
            <a:extLst>
              <a:ext uri="{FF2B5EF4-FFF2-40B4-BE49-F238E27FC236}">
                <a16:creationId xmlns:a16="http://schemas.microsoft.com/office/drawing/2014/main" id="{3A7E8ADF-633B-7A9E-284D-BCC03EC0981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25" t="91" r="109" b="227"/>
          <a:stretch/>
        </p:blipFill>
        <p:spPr>
          <a:xfrm>
            <a:off x="378880" y="2466233"/>
            <a:ext cx="13338095" cy="640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30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019320" y="2901697"/>
            <a:ext cx="1400485" cy="6493178"/>
            <a:chOff x="0" y="0"/>
            <a:chExt cx="368852" cy="17101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710137"/>
            </a:xfrm>
            <a:custGeom>
              <a:avLst/>
              <a:gdLst/>
              <a:ahLst/>
              <a:cxnLst/>
              <a:rect l="l" t="t" r="r" b="b"/>
              <a:pathLst>
                <a:path w="368852" h="1710137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68852" cy="1729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80992" y="1036994"/>
            <a:ext cx="741694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50" b="1" spc="978">
                <a:solidFill>
                  <a:srgbClr val="231F20"/>
                </a:solidFill>
                <a:latin typeface="Oswald Bold"/>
                <a:sym typeface="Oswald Bold"/>
              </a:rPr>
              <a:t>AGENDA</a:t>
            </a:r>
            <a:endParaRPr lang="en-US"/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231353" y="3225185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i="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31353" y="402230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i="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31353" y="490346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i="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31353" y="5700580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i="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50954" y="6492957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i="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50954" y="732392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i="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50954" y="817421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i="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07430" y="3333137"/>
            <a:ext cx="5790503" cy="42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OUR TEAM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07430" y="4127355"/>
            <a:ext cx="6076629" cy="42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INDUSTRY ANALYSIS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07430" y="4968718"/>
            <a:ext cx="5790503" cy="42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MOTIVATION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07430" y="5841663"/>
            <a:ext cx="6076629" cy="42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DATA ANALYSIS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07430" y="6642507"/>
            <a:ext cx="6076629" cy="42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MODELS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607430" y="7434884"/>
            <a:ext cx="5790503" cy="42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MODEL COMPARISION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607430" y="8279265"/>
            <a:ext cx="6076629" cy="42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CONCLUSION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D27438-A44F-93EC-0522-AD46F6995D37}"/>
              </a:ext>
            </a:extLst>
          </p:cNvPr>
          <p:cNvSpPr/>
          <p:nvPr/>
        </p:nvSpPr>
        <p:spPr>
          <a:xfrm>
            <a:off x="-2286000" y="-342900"/>
            <a:ext cx="22631400" cy="113538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417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720102" y="3030981"/>
            <a:ext cx="12057353" cy="1702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48"/>
              </a:lnSpc>
            </a:pPr>
            <a:r>
              <a:rPr lang="en-US" sz="10107" b="1" spc="99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PROJECT TIMELINE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720102" y="4905847"/>
            <a:ext cx="10951206" cy="1499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898" spc="284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779206" y="192064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035253">
            <a:off x="15331117" y="4817487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589541" y="5472067"/>
            <a:ext cx="1510891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3542437" y="5240576"/>
            <a:ext cx="501082" cy="50108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190716" y="6537441"/>
            <a:ext cx="3204526" cy="2220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79206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b="1" spc="649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59451" y="5941547"/>
            <a:ext cx="3467055" cy="484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b="1" spc="289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JANUARY</a:t>
            </a:r>
          </a:p>
        </p:txBody>
      </p:sp>
      <p:sp>
        <p:nvSpPr>
          <p:cNvPr id="12" name="Freeform 12"/>
          <p:cNvSpPr/>
          <p:nvPr/>
        </p:nvSpPr>
        <p:spPr>
          <a:xfrm>
            <a:off x="6267505" y="192064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7030737" y="5240576"/>
            <a:ext cx="501082" cy="50108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267505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b="1" spc="649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17" name="Freeform 17"/>
          <p:cNvSpPr/>
          <p:nvPr/>
        </p:nvSpPr>
        <p:spPr>
          <a:xfrm>
            <a:off x="9758062" y="192064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10521294" y="5240576"/>
            <a:ext cx="501082" cy="50108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9758062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b="1" spc="649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id="22" name="Freeform 22"/>
          <p:cNvSpPr/>
          <p:nvPr/>
        </p:nvSpPr>
        <p:spPr>
          <a:xfrm>
            <a:off x="13248619" y="192064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4011851" y="5240576"/>
            <a:ext cx="501082" cy="501082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3248619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b="1" spc="649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679015" y="6537441"/>
            <a:ext cx="3204526" cy="2220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889722" y="5941547"/>
            <a:ext cx="2709833" cy="484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b="1" spc="289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FEBRUARY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169572" y="6537441"/>
            <a:ext cx="3204526" cy="2220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380279" y="5941547"/>
            <a:ext cx="2709833" cy="484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b="1" spc="289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MARCH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660129" y="6538853"/>
            <a:ext cx="3204526" cy="2220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870836" y="5942960"/>
            <a:ext cx="2709833" cy="484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b="1" spc="289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APRIL</a:t>
            </a:r>
          </a:p>
        </p:txBody>
      </p:sp>
      <p:sp>
        <p:nvSpPr>
          <p:cNvPr id="33" name="Freeform 33"/>
          <p:cNvSpPr/>
          <p:nvPr/>
        </p:nvSpPr>
        <p:spPr>
          <a:xfrm rot="-10799999">
            <a:off x="-2729621" y="-7074240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8DEC3E4-1F3C-FA3C-3D76-F5F0ED340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BB93713-846F-1C5A-9F1C-8415FEAF8C88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7950A61-0FD0-451C-6928-A31159B69FB3}"/>
              </a:ext>
            </a:extLst>
          </p:cNvPr>
          <p:cNvSpPr/>
          <p:nvPr/>
        </p:nvSpPr>
        <p:spPr>
          <a:xfrm>
            <a:off x="5307472" y="6672678"/>
            <a:ext cx="7673056" cy="7673056"/>
          </a:xfrm>
          <a:custGeom>
            <a:avLst/>
            <a:gdLst/>
            <a:ahLst/>
            <a:cxnLst/>
            <a:rect l="l" t="t" r="r" b="b"/>
            <a:pathLst>
              <a:path w="7673056" h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31DE139B-D470-EDFC-7FE2-440D2CC34208}"/>
              </a:ext>
            </a:extLst>
          </p:cNvPr>
          <p:cNvSpPr/>
          <p:nvPr/>
        </p:nvSpPr>
        <p:spPr>
          <a:xfrm>
            <a:off x="8024816" y="5501099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FCC9F367-7260-E637-2735-80D06F8EADE8}"/>
              </a:ext>
            </a:extLst>
          </p:cNvPr>
          <p:cNvSpPr/>
          <p:nvPr/>
        </p:nvSpPr>
        <p:spPr>
          <a:xfrm>
            <a:off x="8663659" y="6071953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87DAF06D-BDCB-8183-2A0C-2E03A9BA7F12}"/>
              </a:ext>
            </a:extLst>
          </p:cNvPr>
          <p:cNvSpPr/>
          <p:nvPr/>
        </p:nvSpPr>
        <p:spPr>
          <a:xfrm>
            <a:off x="11539534" y="737753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502E905F-4A96-36EF-B0DC-F811FFCD4ABD}"/>
              </a:ext>
            </a:extLst>
          </p:cNvPr>
          <p:cNvSpPr/>
          <p:nvPr/>
        </p:nvSpPr>
        <p:spPr>
          <a:xfrm>
            <a:off x="4510099" y="737753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712AC203-FF34-7E8C-3D75-03F64C85711E}"/>
              </a:ext>
            </a:extLst>
          </p:cNvPr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FD924956-2FC6-4484-8621-71BD42A38D8F}"/>
              </a:ext>
            </a:extLst>
          </p:cNvPr>
          <p:cNvSpPr/>
          <p:nvPr/>
        </p:nvSpPr>
        <p:spPr>
          <a:xfrm>
            <a:off x="12106315" y="7936159"/>
            <a:ext cx="1104804" cy="1121111"/>
          </a:xfrm>
          <a:custGeom>
            <a:avLst/>
            <a:gdLst/>
            <a:ahLst/>
            <a:cxnLst/>
            <a:rect l="l" t="t" r="r" b="b"/>
            <a:pathLst>
              <a:path w="1104804" h="1121111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32EBF6B2-20C1-C12B-1BC9-F61F82DA52BA}"/>
              </a:ext>
            </a:extLst>
          </p:cNvPr>
          <p:cNvGrpSpPr/>
          <p:nvPr/>
        </p:nvGrpSpPr>
        <p:grpSpPr>
          <a:xfrm>
            <a:off x="1774426" y="3206190"/>
            <a:ext cx="3474003" cy="647719"/>
            <a:chOff x="0" y="0"/>
            <a:chExt cx="914964" cy="170593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FA14B960-5478-6C4B-99E2-84AF1702E46C}"/>
                </a:ext>
              </a:extLst>
            </p:cNvPr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B6CBD7BB-9527-4D43-08B8-782D29914CCD}"/>
                </a:ext>
              </a:extLst>
            </p:cNvPr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Objective n° 1</a:t>
              </a:r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AF16E460-3C3B-E12E-8577-2382EF26553D}"/>
              </a:ext>
            </a:extLst>
          </p:cNvPr>
          <p:cNvSpPr txBox="1"/>
          <p:nvPr/>
        </p:nvSpPr>
        <p:spPr>
          <a:xfrm>
            <a:off x="2887170" y="1277407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b="1" spc="36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GOALS AND OBJECTIVES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3E115ABC-AC4E-3DE4-D99F-98716DE2A508}"/>
              </a:ext>
            </a:extLst>
          </p:cNvPr>
          <p:cNvSpPr txBox="1"/>
          <p:nvPr/>
        </p:nvSpPr>
        <p:spPr>
          <a:xfrm>
            <a:off x="1830975" y="4045241"/>
            <a:ext cx="3360904" cy="2392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32C96410-0CF2-68E3-3430-DC00D332399D}"/>
              </a:ext>
            </a:extLst>
          </p:cNvPr>
          <p:cNvGrpSpPr/>
          <p:nvPr/>
        </p:nvGrpSpPr>
        <p:grpSpPr>
          <a:xfrm>
            <a:off x="7218805" y="3206190"/>
            <a:ext cx="3474003" cy="647719"/>
            <a:chOff x="0" y="0"/>
            <a:chExt cx="914964" cy="17059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A6BA2E74-CFC0-27FD-A769-26D47E61698B}"/>
                </a:ext>
              </a:extLst>
            </p:cNvPr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FC4B771E-3F18-B302-FFA4-63B3BC742BAD}"/>
                </a:ext>
              </a:extLst>
            </p:cNvPr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Objective n° 2</a:t>
              </a: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5C23F2AC-D105-6239-C5B2-77FF45F1831B}"/>
              </a:ext>
            </a:extLst>
          </p:cNvPr>
          <p:cNvSpPr txBox="1"/>
          <p:nvPr/>
        </p:nvSpPr>
        <p:spPr>
          <a:xfrm>
            <a:off x="6138875" y="4042536"/>
            <a:ext cx="6254887" cy="1363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6E2FC423-11D4-2F0F-3B90-696437C9E486}"/>
              </a:ext>
            </a:extLst>
          </p:cNvPr>
          <p:cNvGrpSpPr/>
          <p:nvPr/>
        </p:nvGrpSpPr>
        <p:grpSpPr>
          <a:xfrm>
            <a:off x="13284209" y="3206190"/>
            <a:ext cx="3474003" cy="647719"/>
            <a:chOff x="0" y="0"/>
            <a:chExt cx="914964" cy="170593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1C63DE72-7DD5-85E2-4C27-241D91D7FA1E}"/>
                </a:ext>
              </a:extLst>
            </p:cNvPr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DD63B720-E43C-3429-086E-CCC6B1945B43}"/>
                </a:ext>
              </a:extLst>
            </p:cNvPr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Objective n° 3</a:t>
              </a:r>
            </a:p>
          </p:txBody>
        </p:sp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A9CADFEF-26CB-82EF-CFCF-07262E563972}"/>
              </a:ext>
            </a:extLst>
          </p:cNvPr>
          <p:cNvSpPr txBox="1"/>
          <p:nvPr/>
        </p:nvSpPr>
        <p:spPr>
          <a:xfrm>
            <a:off x="13340758" y="4045241"/>
            <a:ext cx="3360904" cy="2392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32203410-D595-61DF-0711-87C7BAF34FB2}"/>
              </a:ext>
            </a:extLst>
          </p:cNvPr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36EFB0DD-95A5-D10F-0364-68993B5888DF}"/>
              </a:ext>
            </a:extLst>
          </p:cNvPr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05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489411" y="664311"/>
            <a:ext cx="6021895" cy="8876442"/>
          </a:xfrm>
          <a:custGeom>
            <a:avLst/>
            <a:gdLst/>
            <a:ahLst/>
            <a:cxnLst/>
            <a:rect l="l" t="t" r="r" b="b"/>
            <a:pathLst>
              <a:path w="6021895" h="8876442">
                <a:moveTo>
                  <a:pt x="0" y="0"/>
                </a:moveTo>
                <a:lnTo>
                  <a:pt x="6021895" y="0"/>
                </a:lnTo>
                <a:lnTo>
                  <a:pt x="6021895" y="8876442"/>
                </a:lnTo>
                <a:lnTo>
                  <a:pt x="0" y="88764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054" r="-790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203215" y="7962246"/>
            <a:ext cx="4876482" cy="516424"/>
          </a:xfrm>
          <a:custGeom>
            <a:avLst/>
            <a:gdLst/>
            <a:ahLst/>
            <a:cxnLst/>
            <a:rect l="l" t="t" r="r" b="b"/>
            <a:pathLst>
              <a:path w="4876482" h="516424">
                <a:moveTo>
                  <a:pt x="0" y="0"/>
                </a:moveTo>
                <a:lnTo>
                  <a:pt x="4876483" y="0"/>
                </a:lnTo>
                <a:lnTo>
                  <a:pt x="4876483" y="516423"/>
                </a:lnTo>
                <a:lnTo>
                  <a:pt x="0" y="5164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8220749" y="3205532"/>
            <a:ext cx="4858949" cy="4794814"/>
            <a:chOff x="0" y="0"/>
            <a:chExt cx="1279723" cy="126283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79723" cy="1262832"/>
            </a:xfrm>
            <a:custGeom>
              <a:avLst/>
              <a:gdLst/>
              <a:ahLst/>
              <a:cxnLst/>
              <a:rect l="l" t="t" r="r" b="b"/>
              <a:pathLst>
                <a:path w="1279723" h="1262832">
                  <a:moveTo>
                    <a:pt x="0" y="0"/>
                  </a:moveTo>
                  <a:lnTo>
                    <a:pt x="1279723" y="0"/>
                  </a:lnTo>
                  <a:lnTo>
                    <a:pt x="1279723" y="1262832"/>
                  </a:lnTo>
                  <a:lnTo>
                    <a:pt x="0" y="1262832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279723" cy="1319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365769" y="3791077"/>
            <a:ext cx="2551375" cy="2622909"/>
          </a:xfrm>
          <a:custGeom>
            <a:avLst/>
            <a:gdLst/>
            <a:ahLst/>
            <a:cxnLst/>
            <a:rect l="l" t="t" r="r" b="b"/>
            <a:pathLst>
              <a:path w="2551375" h="2622909">
                <a:moveTo>
                  <a:pt x="0" y="0"/>
                </a:moveTo>
                <a:lnTo>
                  <a:pt x="2551375" y="0"/>
                </a:lnTo>
                <a:lnTo>
                  <a:pt x="2551375" y="2622909"/>
                </a:lnTo>
                <a:lnTo>
                  <a:pt x="0" y="26229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191002" y="1162050"/>
            <a:ext cx="7241638" cy="2560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03"/>
              </a:lnSpc>
            </a:pPr>
            <a:r>
              <a:rPr lang="en-US" sz="9431" b="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CONCEPT IN BUSINESS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08951" y="3756523"/>
            <a:ext cx="6162866" cy="1937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4517" lvl="1" indent="-247258" algn="l">
              <a:lnSpc>
                <a:spcPts val="3160"/>
              </a:lnSpc>
              <a:buFont typeface="Arial"/>
              <a:buChar char="•"/>
            </a:pPr>
            <a:r>
              <a:rPr lang="en-US" sz="2290" spc="22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08951" y="6062865"/>
            <a:ext cx="6162866" cy="1937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4517" lvl="1" indent="-247258" algn="l">
              <a:lnSpc>
                <a:spcPts val="3160"/>
              </a:lnSpc>
              <a:buFont typeface="Arial"/>
              <a:buChar char="•"/>
            </a:pPr>
            <a:r>
              <a:rPr lang="en-US" sz="2290" spc="22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98723" y="6552336"/>
            <a:ext cx="4135657" cy="694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2"/>
              </a:lnSpc>
            </a:pPr>
            <a:r>
              <a:rPr lang="en-US" sz="4081" b="1" spc="399">
                <a:solidFill>
                  <a:srgbClr val="FDFBFB"/>
                </a:solidFill>
                <a:latin typeface="DM Sans Bold"/>
                <a:ea typeface="DM Sans Bold"/>
                <a:cs typeface="DM Sans Bold"/>
                <a:sym typeface="DM Sans Bold"/>
              </a:rPr>
              <a:t>CUSTOMERS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0706" y="-3368517"/>
            <a:ext cx="4959890" cy="49598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1278539"/>
            <a:ext cx="13188954" cy="1318895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6639105" y="-5979128"/>
            <a:ext cx="12110389" cy="12426705"/>
          </a:xfrm>
          <a:custGeom>
            <a:avLst/>
            <a:gdLst/>
            <a:ahLst/>
            <a:cxnLst/>
            <a:rect l="l" t="t" r="r" b="b"/>
            <a:pathLst>
              <a:path w="12110389" h="12426705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3986589">
            <a:off x="5084777" y="6259532"/>
            <a:ext cx="9894000" cy="10152425"/>
          </a:xfrm>
          <a:custGeom>
            <a:avLst/>
            <a:gdLst/>
            <a:ahLst/>
            <a:cxnLst/>
            <a:rect l="l" t="t" r="r" b="b"/>
            <a:pathLst>
              <a:path w="9894000" h="10152425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720102" y="3376069"/>
            <a:ext cx="7942168" cy="1396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49"/>
              </a:lnSpc>
            </a:pPr>
            <a:r>
              <a:rPr lang="en-US" sz="8224" b="1" spc="806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STATISTICS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20102" y="5095875"/>
            <a:ext cx="5741759" cy="3011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2"/>
              </a:lnSpc>
            </a:pPr>
            <a:r>
              <a:rPr lang="en-US" sz="2893" spc="283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49972" y="3530304"/>
            <a:ext cx="7202160" cy="327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787"/>
              </a:lnSpc>
              <a:spcBef>
                <a:spcPct val="0"/>
              </a:spcBef>
            </a:pPr>
            <a:r>
              <a:rPr lang="en-US" sz="19411" b="1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80%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7830" y="6408403"/>
            <a:ext cx="6506443" cy="200681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4260093" y="4434807"/>
            <a:ext cx="2932415" cy="2351362"/>
            <a:chOff x="0" y="0"/>
            <a:chExt cx="1075555" cy="86243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260093" y="6895603"/>
            <a:ext cx="2932415" cy="847111"/>
            <a:chOff x="0" y="0"/>
            <a:chExt cx="1075555" cy="3107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070732" y="5281918"/>
            <a:ext cx="2932415" cy="2351362"/>
            <a:chOff x="0" y="0"/>
            <a:chExt cx="1075555" cy="86243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070732" y="7742714"/>
            <a:ext cx="2932415" cy="847111"/>
            <a:chOff x="0" y="0"/>
            <a:chExt cx="1075555" cy="3107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046312" y="3696538"/>
            <a:ext cx="2932415" cy="2351362"/>
            <a:chOff x="0" y="0"/>
            <a:chExt cx="1075555" cy="86243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046312" y="6157334"/>
            <a:ext cx="2932415" cy="847111"/>
            <a:chOff x="0" y="0"/>
            <a:chExt cx="1075555" cy="31070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-1885381">
            <a:off x="12158125" y="7633280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1538888" y="1195362"/>
            <a:ext cx="8904094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b="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NEXT PROJECT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448009" y="7065345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PROJECT 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470203" y="4612870"/>
            <a:ext cx="2534389" cy="2022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8"/>
              </a:lnSpc>
            </a:pPr>
            <a:r>
              <a:rPr lang="en-US" sz="167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258648" y="7912457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PROJECT 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280843" y="5459981"/>
            <a:ext cx="2534389" cy="2022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8"/>
              </a:lnSpc>
            </a:pPr>
            <a:r>
              <a:rPr lang="en-US" sz="167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234228" y="6327076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PROJECT 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256422" y="3874600"/>
            <a:ext cx="2534389" cy="2022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8"/>
              </a:lnSpc>
            </a:pPr>
            <a:r>
              <a:rPr lang="en-US" sz="167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30" name="Freeform 30"/>
          <p:cNvSpPr/>
          <p:nvPr/>
        </p:nvSpPr>
        <p:spPr>
          <a:xfrm rot="-8970905" flipH="1">
            <a:off x="7337391" y="7248542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1836286" y="2853600"/>
            <a:ext cx="8187907" cy="1125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0"/>
              </a:lnSpc>
            </a:pPr>
            <a:r>
              <a:rPr lang="en-US" sz="2186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32" name="Freeform 32"/>
          <p:cNvSpPr/>
          <p:nvPr/>
        </p:nvSpPr>
        <p:spPr>
          <a:xfrm rot="887923">
            <a:off x="-5959915" y="498262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361367" y="4424204"/>
            <a:ext cx="2464800" cy="2455172"/>
            <a:chOff x="0" y="0"/>
            <a:chExt cx="6502400" cy="6477000"/>
          </a:xfrm>
        </p:grpSpPr>
        <p:sp>
          <p:nvSpPr>
            <p:cNvPr id="3" name="Freeform 3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t="-16555" r="223" b="-1655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202269" y="3237055"/>
            <a:ext cx="5981844" cy="2374297"/>
            <a:chOff x="0" y="0"/>
            <a:chExt cx="2047782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47782" cy="812800"/>
            </a:xfrm>
            <a:custGeom>
              <a:avLst/>
              <a:gdLst/>
              <a:ahLst/>
              <a:cxnLst/>
              <a:rect l="l" t="t" r="r" b="b"/>
              <a:pathLst>
                <a:path w="2047782" h="812800">
                  <a:moveTo>
                    <a:pt x="204778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047782" y="624840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047782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582227" y="3364587"/>
            <a:ext cx="1459011" cy="427092"/>
          </a:xfrm>
          <a:custGeom>
            <a:avLst/>
            <a:gdLst/>
            <a:ahLst/>
            <a:cxnLst/>
            <a:rect l="l" t="t" r="r" b="b"/>
            <a:pathLst>
              <a:path w="1459011" h="427092">
                <a:moveTo>
                  <a:pt x="0" y="0"/>
                </a:moveTo>
                <a:lnTo>
                  <a:pt x="1459011" y="0"/>
                </a:lnTo>
                <a:lnTo>
                  <a:pt x="1459011" y="427092"/>
                </a:lnTo>
                <a:lnTo>
                  <a:pt x="0" y="4270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494640" y="3763104"/>
            <a:ext cx="4769467" cy="11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0"/>
              </a:lnSpc>
            </a:pPr>
            <a:r>
              <a:rPr lang="en-US" sz="1628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7812145" y="6881889"/>
            <a:ext cx="2464800" cy="2455172"/>
            <a:chOff x="0" y="0"/>
            <a:chExt cx="6502400" cy="6477000"/>
          </a:xfrm>
        </p:grpSpPr>
        <p:sp>
          <p:nvSpPr>
            <p:cNvPr id="11" name="Freeform 11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r="22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611386" y="5735177"/>
            <a:ext cx="5981844" cy="2374297"/>
            <a:chOff x="0" y="0"/>
            <a:chExt cx="2047782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47782" cy="812800"/>
            </a:xfrm>
            <a:custGeom>
              <a:avLst/>
              <a:gdLst/>
              <a:ahLst/>
              <a:cxnLst/>
              <a:rect l="l" t="t" r="r" b="b"/>
              <a:pathLst>
                <a:path w="2047782" h="812800">
                  <a:moveTo>
                    <a:pt x="204778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047782" y="624840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2047782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3814032" y="5882367"/>
            <a:ext cx="1577714" cy="461840"/>
          </a:xfrm>
          <a:custGeom>
            <a:avLst/>
            <a:gdLst/>
            <a:ahLst/>
            <a:cxnLst/>
            <a:rect l="l" t="t" r="r" b="b"/>
            <a:pathLst>
              <a:path w="1577714" h="461840">
                <a:moveTo>
                  <a:pt x="0" y="0"/>
                </a:moveTo>
                <a:lnTo>
                  <a:pt x="1577715" y="0"/>
                </a:lnTo>
                <a:lnTo>
                  <a:pt x="1577715" y="461840"/>
                </a:lnTo>
                <a:lnTo>
                  <a:pt x="0" y="4618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9773951" y="6352463"/>
            <a:ext cx="5044915" cy="11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0"/>
              </a:lnSpc>
            </a:pPr>
            <a:r>
              <a:rPr lang="en-US" sz="1628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18" name="Freeform 18"/>
          <p:cNvSpPr/>
          <p:nvPr/>
        </p:nvSpPr>
        <p:spPr>
          <a:xfrm rot="887923">
            <a:off x="-2683214" y="7543802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887923">
            <a:off x="12076940" y="-3354783"/>
            <a:ext cx="7032580" cy="7216267"/>
          </a:xfrm>
          <a:custGeom>
            <a:avLst/>
            <a:gdLst/>
            <a:ahLst/>
            <a:cxnLst/>
            <a:rect l="l" t="t" r="r" b="b"/>
            <a:pathLst>
              <a:path w="7032580" h="7216267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2361367" y="1207516"/>
            <a:ext cx="9537014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015"/>
              </a:lnSpc>
              <a:spcBef>
                <a:spcPct val="0"/>
              </a:spcBef>
            </a:pPr>
            <a:r>
              <a:rPr lang="en-US" sz="9431" b="1" u="none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TESTIMONIALS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6333169" y="8069439"/>
            <a:ext cx="2094695" cy="2377721"/>
            <a:chOff x="0" y="0"/>
            <a:chExt cx="551689" cy="62623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-224419" y="-1349021"/>
            <a:ext cx="2094695" cy="2377721"/>
            <a:chOff x="0" y="0"/>
            <a:chExt cx="551689" cy="62623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4526864" y="3297912"/>
            <a:ext cx="5022216" cy="422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477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Rufus Stewart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783476" y="5878052"/>
            <a:ext cx="4049606" cy="422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477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Morgan Maxwell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57863">
            <a:off x="-571305" y="6150994"/>
            <a:ext cx="21273218" cy="9128145"/>
          </a:xfrm>
          <a:custGeom>
            <a:avLst/>
            <a:gdLst/>
            <a:ahLst/>
            <a:cxnLst/>
            <a:rect l="l" t="t" r="r" b="b"/>
            <a:pathLst>
              <a:path w="21273218" h="9128145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885510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1900353" y="4678112"/>
            <a:ext cx="4113179" cy="4087473"/>
            <a:chOff x="0" y="0"/>
            <a:chExt cx="1279723" cy="1271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79723" cy="1271725"/>
            </a:xfrm>
            <a:custGeom>
              <a:avLst/>
              <a:gdLst/>
              <a:ahLst/>
              <a:cxnLst/>
              <a:rect l="l" t="t" r="r" b="b"/>
              <a:pathLst>
                <a:path w="1279723" h="1271725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080191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1" y="0"/>
                </a:lnTo>
                <a:lnTo>
                  <a:pt x="4128021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7095033" y="4678112"/>
            <a:ext cx="4113179" cy="4087473"/>
            <a:chOff x="0" y="0"/>
            <a:chExt cx="1279723" cy="12717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79723" cy="1271725"/>
            </a:xfrm>
            <a:custGeom>
              <a:avLst/>
              <a:gdLst/>
              <a:ahLst/>
              <a:cxnLst/>
              <a:rect l="l" t="t" r="r" b="b"/>
              <a:pathLst>
                <a:path w="1279723" h="1271725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274468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2289311" y="4678112"/>
            <a:ext cx="4113179" cy="4087473"/>
            <a:chOff x="0" y="0"/>
            <a:chExt cx="1279723" cy="127172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79723" cy="1271725"/>
            </a:xfrm>
            <a:custGeom>
              <a:avLst/>
              <a:gdLst/>
              <a:ahLst/>
              <a:cxnLst/>
              <a:rect l="l" t="t" r="r" b="b"/>
              <a:pathLst>
                <a:path w="1279723" h="1271725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321316" y="3653528"/>
            <a:ext cx="2049168" cy="204916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119617" y="3653528"/>
            <a:ext cx="2049168" cy="204916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933709" y="3653528"/>
            <a:ext cx="2049168" cy="2049168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3732628" y="4016965"/>
            <a:ext cx="1211702" cy="1322294"/>
          </a:xfrm>
          <a:custGeom>
            <a:avLst/>
            <a:gdLst/>
            <a:ahLst/>
            <a:cxnLst/>
            <a:rect l="l" t="t" r="r" b="b"/>
            <a:pathLst>
              <a:path w="1211702" h="1322294">
                <a:moveTo>
                  <a:pt x="0" y="0"/>
                </a:moveTo>
                <a:lnTo>
                  <a:pt x="1211702" y="0"/>
                </a:lnTo>
                <a:lnTo>
                  <a:pt x="1211702" y="1322294"/>
                </a:lnTo>
                <a:lnTo>
                  <a:pt x="0" y="1322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8563658" y="4016965"/>
            <a:ext cx="1160684" cy="1393835"/>
          </a:xfrm>
          <a:custGeom>
            <a:avLst/>
            <a:gdLst/>
            <a:ahLst/>
            <a:cxnLst/>
            <a:rect l="l" t="t" r="r" b="b"/>
            <a:pathLst>
              <a:path w="1160684" h="1393835">
                <a:moveTo>
                  <a:pt x="0" y="0"/>
                </a:moveTo>
                <a:lnTo>
                  <a:pt x="1160684" y="0"/>
                </a:lnTo>
                <a:lnTo>
                  <a:pt x="1160684" y="1393835"/>
                </a:lnTo>
                <a:lnTo>
                  <a:pt x="0" y="13938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3272985" y="3986188"/>
            <a:ext cx="1353071" cy="1353071"/>
          </a:xfrm>
          <a:custGeom>
            <a:avLst/>
            <a:gdLst/>
            <a:ahLst/>
            <a:cxnLst/>
            <a:rect l="l" t="t" r="r" b="b"/>
            <a:pathLst>
              <a:path w="1353071" h="1353071">
                <a:moveTo>
                  <a:pt x="0" y="0"/>
                </a:moveTo>
                <a:lnTo>
                  <a:pt x="1353071" y="0"/>
                </a:lnTo>
                <a:lnTo>
                  <a:pt x="1353071" y="1353071"/>
                </a:lnTo>
                <a:lnTo>
                  <a:pt x="0" y="13530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2343797" y="1155414"/>
            <a:ext cx="13617940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b="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STRATEGIES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574589" y="5624704"/>
            <a:ext cx="3542623" cy="1751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1722" spc="168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372688" y="5624704"/>
            <a:ext cx="3542623" cy="1751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1722" spc="168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178209" y="5624704"/>
            <a:ext cx="3542623" cy="1751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1722" spc="168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858454" y="7781814"/>
            <a:ext cx="2974893" cy="520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STRATEGY N°1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665320" y="7781814"/>
            <a:ext cx="2974893" cy="520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STRATEGY N°2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475037" y="7781814"/>
            <a:ext cx="2974893" cy="520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STRATEGY N°3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887923">
            <a:off x="-6937517" y="-8747353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0580377">
            <a:off x="10646613" y="3123224"/>
            <a:ext cx="12102934" cy="12419055"/>
          </a:xfrm>
          <a:custGeom>
            <a:avLst/>
            <a:gdLst/>
            <a:ahLst/>
            <a:cxnLst/>
            <a:rect l="l" t="t" r="r" b="b"/>
            <a:pathLst>
              <a:path w="12102934" h="12419055">
                <a:moveTo>
                  <a:pt x="0" y="0"/>
                </a:moveTo>
                <a:lnTo>
                  <a:pt x="12102933" y="0"/>
                </a:lnTo>
                <a:lnTo>
                  <a:pt x="12102933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343797" y="1155414"/>
            <a:ext cx="13617940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b="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OUR TEAM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416119" y="4821179"/>
            <a:ext cx="3145217" cy="3434885"/>
            <a:chOff x="0" y="0"/>
            <a:chExt cx="862412" cy="9418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860187" y="6558496"/>
            <a:ext cx="225708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Everest Cantu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93461" y="7488242"/>
            <a:ext cx="2302097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Ceo Of Ingoude Company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3603406" y="3655690"/>
            <a:ext cx="2706695" cy="2696122"/>
            <a:chOff x="0" y="0"/>
            <a:chExt cx="6502400" cy="6477000"/>
          </a:xfrm>
        </p:grpSpPr>
        <p:sp>
          <p:nvSpPr>
            <p:cNvPr id="12" name="Freeform 12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24975" r="223" b="-2497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571796" y="4821179"/>
            <a:ext cx="3145217" cy="3434885"/>
            <a:chOff x="0" y="0"/>
            <a:chExt cx="862412" cy="9418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005441" y="6558496"/>
            <a:ext cx="2213980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Drew Holloway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949138" y="7488242"/>
            <a:ext cx="2302097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Ceo Of Ingoude Company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7759084" y="3655690"/>
            <a:ext cx="2706695" cy="2696122"/>
            <a:chOff x="0" y="0"/>
            <a:chExt cx="6502400" cy="6477000"/>
          </a:xfrm>
        </p:grpSpPr>
        <p:sp>
          <p:nvSpPr>
            <p:cNvPr id="20" name="Freeform 2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-10789" r="223" b="-1078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726664" y="4821179"/>
            <a:ext cx="3145217" cy="3434885"/>
            <a:chOff x="0" y="0"/>
            <a:chExt cx="862412" cy="94183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2294659" y="6558496"/>
            <a:ext cx="2009227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Remy Marsh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104005" y="7488242"/>
            <a:ext cx="2302097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Ceo Of Ingoude Company</a:t>
            </a:r>
          </a:p>
        </p:txBody>
      </p: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11913951" y="3655690"/>
            <a:ext cx="2706695" cy="2696122"/>
            <a:chOff x="0" y="0"/>
            <a:chExt cx="6502400" cy="6477000"/>
          </a:xfrm>
        </p:grpSpPr>
        <p:sp>
          <p:nvSpPr>
            <p:cNvPr id="28" name="Freeform 28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24642" r="-2464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" name="Freeform 30"/>
          <p:cNvSpPr/>
          <p:nvPr/>
        </p:nvSpPr>
        <p:spPr>
          <a:xfrm>
            <a:off x="3416119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7571796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11726664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13804097" y="8030085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78C52-98ED-C3B6-44E7-4E0DB09CD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20F7B4E-C103-D571-01E2-A5785B05C45A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79B5DE7-E89D-C1BB-D010-FFD8ECA4DEE2}"/>
              </a:ext>
            </a:extLst>
          </p:cNvPr>
          <p:cNvSpPr/>
          <p:nvPr/>
        </p:nvSpPr>
        <p:spPr>
          <a:xfrm rot="887923">
            <a:off x="-7682464" y="-9782040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B7580A8-774E-A008-9F38-4E8C2973CCA9}"/>
              </a:ext>
            </a:extLst>
          </p:cNvPr>
          <p:cNvSpPr/>
          <p:nvPr/>
        </p:nvSpPr>
        <p:spPr>
          <a:xfrm rot="-10580377">
            <a:off x="13682638" y="5412505"/>
            <a:ext cx="12102934" cy="12419055"/>
          </a:xfrm>
          <a:custGeom>
            <a:avLst/>
            <a:gdLst/>
            <a:ahLst/>
            <a:cxnLst/>
            <a:rect l="l" t="t" r="r" b="b"/>
            <a:pathLst>
              <a:path w="12102934" h="12419055">
                <a:moveTo>
                  <a:pt x="0" y="0"/>
                </a:moveTo>
                <a:lnTo>
                  <a:pt x="12102933" y="0"/>
                </a:lnTo>
                <a:lnTo>
                  <a:pt x="12102933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E4C398E-50C1-2816-38F4-FFA181920A6E}"/>
              </a:ext>
            </a:extLst>
          </p:cNvPr>
          <p:cNvSpPr txBox="1"/>
          <p:nvPr/>
        </p:nvSpPr>
        <p:spPr>
          <a:xfrm>
            <a:off x="2129041" y="202014"/>
            <a:ext cx="13617940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b="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OUR TEAM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6C6DEE6B-FD63-B090-D0B3-D2D9106CC878}"/>
              </a:ext>
            </a:extLst>
          </p:cNvPr>
          <p:cNvGrpSpPr/>
          <p:nvPr/>
        </p:nvGrpSpPr>
        <p:grpSpPr>
          <a:xfrm>
            <a:off x="2305388" y="3156902"/>
            <a:ext cx="2684061" cy="2578189"/>
            <a:chOff x="0" y="0"/>
            <a:chExt cx="862412" cy="94183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055B0FA-D646-CA30-0480-0D40717629FB}"/>
                </a:ext>
              </a:extLst>
            </p:cNvPr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26691615-9A59-9A81-E655-2CA22CC20A39}"/>
                </a:ext>
              </a:extLst>
            </p:cNvPr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3C48E748-9B41-12A4-4013-3D0EF52C3D24}"/>
              </a:ext>
            </a:extLst>
          </p:cNvPr>
          <p:cNvSpPr txBox="1"/>
          <p:nvPr/>
        </p:nvSpPr>
        <p:spPr>
          <a:xfrm>
            <a:off x="2712368" y="4805345"/>
            <a:ext cx="1926145" cy="8408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Charity </a:t>
            </a:r>
            <a:r>
              <a:rPr lang="en-US" sz="2738" spc="136" err="1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Kemei</a:t>
            </a:r>
            <a:endParaRPr lang="en-US" sz="2738" spc="136">
              <a:solidFill>
                <a:srgbClr val="FFFB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4" name="Group 6">
            <a:extLst>
              <a:ext uri="{FF2B5EF4-FFF2-40B4-BE49-F238E27FC236}">
                <a16:creationId xmlns:a16="http://schemas.microsoft.com/office/drawing/2014/main" id="{52537B4A-438B-81A3-2567-CFC86849B8BF}"/>
              </a:ext>
            </a:extLst>
          </p:cNvPr>
          <p:cNvGrpSpPr/>
          <p:nvPr/>
        </p:nvGrpSpPr>
        <p:grpSpPr>
          <a:xfrm>
            <a:off x="5512645" y="3068028"/>
            <a:ext cx="2684061" cy="2667063"/>
            <a:chOff x="0" y="0"/>
            <a:chExt cx="862412" cy="941838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41AAC579-BA45-55A9-4C75-1AF7A7942B9E}"/>
                </a:ext>
              </a:extLst>
            </p:cNvPr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47A84B06-1CBF-560B-5EEA-C639F4E25E62}"/>
                </a:ext>
              </a:extLst>
            </p:cNvPr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37" name="TextBox 9">
            <a:extLst>
              <a:ext uri="{FF2B5EF4-FFF2-40B4-BE49-F238E27FC236}">
                <a16:creationId xmlns:a16="http://schemas.microsoft.com/office/drawing/2014/main" id="{B13D463B-0FCB-67BE-FC64-6F4EC517B69B}"/>
              </a:ext>
            </a:extLst>
          </p:cNvPr>
          <p:cNvSpPr txBox="1"/>
          <p:nvPr/>
        </p:nvSpPr>
        <p:spPr>
          <a:xfrm>
            <a:off x="5955672" y="4805345"/>
            <a:ext cx="1926145" cy="8408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Harsha Gurram</a:t>
            </a:r>
          </a:p>
        </p:txBody>
      </p:sp>
      <p:grpSp>
        <p:nvGrpSpPr>
          <p:cNvPr id="41" name="Group 6">
            <a:extLst>
              <a:ext uri="{FF2B5EF4-FFF2-40B4-BE49-F238E27FC236}">
                <a16:creationId xmlns:a16="http://schemas.microsoft.com/office/drawing/2014/main" id="{846E5AE2-89DC-4638-BD3E-F872B0A6E6E4}"/>
              </a:ext>
            </a:extLst>
          </p:cNvPr>
          <p:cNvGrpSpPr/>
          <p:nvPr/>
        </p:nvGrpSpPr>
        <p:grpSpPr>
          <a:xfrm>
            <a:off x="8598693" y="3068028"/>
            <a:ext cx="2684061" cy="2667063"/>
            <a:chOff x="0" y="0"/>
            <a:chExt cx="862412" cy="941838"/>
          </a:xfrm>
        </p:grpSpPr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BA98C20C-796B-C592-C96A-8097BAA78320}"/>
                </a:ext>
              </a:extLst>
            </p:cNvPr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8">
              <a:extLst>
                <a:ext uri="{FF2B5EF4-FFF2-40B4-BE49-F238E27FC236}">
                  <a16:creationId xmlns:a16="http://schemas.microsoft.com/office/drawing/2014/main" id="{AD16BAFE-A427-AE97-9EFA-16C5E9F5B8EB}"/>
                </a:ext>
              </a:extLst>
            </p:cNvPr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44" name="TextBox 9">
            <a:extLst>
              <a:ext uri="{FF2B5EF4-FFF2-40B4-BE49-F238E27FC236}">
                <a16:creationId xmlns:a16="http://schemas.microsoft.com/office/drawing/2014/main" id="{18AB97DF-335A-438E-E7FE-1CBC696FFB71}"/>
              </a:ext>
            </a:extLst>
          </p:cNvPr>
          <p:cNvSpPr txBox="1"/>
          <p:nvPr/>
        </p:nvSpPr>
        <p:spPr>
          <a:xfrm>
            <a:off x="9042761" y="4805346"/>
            <a:ext cx="1926145" cy="8408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Hafsah Imam</a:t>
            </a:r>
          </a:p>
        </p:txBody>
      </p:sp>
      <p:grpSp>
        <p:nvGrpSpPr>
          <p:cNvPr id="48" name="Group 6">
            <a:extLst>
              <a:ext uri="{FF2B5EF4-FFF2-40B4-BE49-F238E27FC236}">
                <a16:creationId xmlns:a16="http://schemas.microsoft.com/office/drawing/2014/main" id="{A2BC241B-A31D-4065-F351-078E03E81ED3}"/>
              </a:ext>
            </a:extLst>
          </p:cNvPr>
          <p:cNvGrpSpPr/>
          <p:nvPr/>
        </p:nvGrpSpPr>
        <p:grpSpPr>
          <a:xfrm>
            <a:off x="6649973" y="6998493"/>
            <a:ext cx="2684061" cy="2667063"/>
            <a:chOff x="0" y="0"/>
            <a:chExt cx="862412" cy="941838"/>
          </a:xfrm>
        </p:grpSpPr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FDB3E3D6-C076-1593-ECC3-ABCDF2DD04A5}"/>
                </a:ext>
              </a:extLst>
            </p:cNvPr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AE8986E2-280D-19A8-10C4-261E75F53CC1}"/>
                </a:ext>
              </a:extLst>
            </p:cNvPr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51" name="TextBox 9">
            <a:extLst>
              <a:ext uri="{FF2B5EF4-FFF2-40B4-BE49-F238E27FC236}">
                <a16:creationId xmlns:a16="http://schemas.microsoft.com/office/drawing/2014/main" id="{0AA3CAC2-B18E-EFCE-229F-FA18C045ADC9}"/>
              </a:ext>
            </a:extLst>
          </p:cNvPr>
          <p:cNvSpPr txBox="1"/>
          <p:nvPr/>
        </p:nvSpPr>
        <p:spPr>
          <a:xfrm>
            <a:off x="7094041" y="8735811"/>
            <a:ext cx="1926145" cy="8408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Meet Zaveri</a:t>
            </a:r>
          </a:p>
        </p:txBody>
      </p:sp>
      <p:grpSp>
        <p:nvGrpSpPr>
          <p:cNvPr id="55" name="Group 6">
            <a:extLst>
              <a:ext uri="{FF2B5EF4-FFF2-40B4-BE49-F238E27FC236}">
                <a16:creationId xmlns:a16="http://schemas.microsoft.com/office/drawing/2014/main" id="{73568749-E836-C739-9C48-AEF8A173BE59}"/>
              </a:ext>
            </a:extLst>
          </p:cNvPr>
          <p:cNvGrpSpPr/>
          <p:nvPr/>
        </p:nvGrpSpPr>
        <p:grpSpPr>
          <a:xfrm>
            <a:off x="9721636" y="7042521"/>
            <a:ext cx="2684061" cy="2667063"/>
            <a:chOff x="0" y="0"/>
            <a:chExt cx="862412" cy="941838"/>
          </a:xfrm>
        </p:grpSpPr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086C2CDF-0F08-8166-FB09-403B6DC0D833}"/>
                </a:ext>
              </a:extLst>
            </p:cNvPr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TextBox 8">
              <a:extLst>
                <a:ext uri="{FF2B5EF4-FFF2-40B4-BE49-F238E27FC236}">
                  <a16:creationId xmlns:a16="http://schemas.microsoft.com/office/drawing/2014/main" id="{BCC82011-92D2-0E5C-947A-79E9BDB9A2F5}"/>
                </a:ext>
              </a:extLst>
            </p:cNvPr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58" name="TextBox 9">
            <a:extLst>
              <a:ext uri="{FF2B5EF4-FFF2-40B4-BE49-F238E27FC236}">
                <a16:creationId xmlns:a16="http://schemas.microsoft.com/office/drawing/2014/main" id="{B87AEBC5-E379-7EBA-6E09-CA21A3CB3C05}"/>
              </a:ext>
            </a:extLst>
          </p:cNvPr>
          <p:cNvSpPr txBox="1"/>
          <p:nvPr/>
        </p:nvSpPr>
        <p:spPr>
          <a:xfrm>
            <a:off x="10165704" y="8779839"/>
            <a:ext cx="1926145" cy="8408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Shahana Khan</a:t>
            </a:r>
          </a:p>
        </p:txBody>
      </p:sp>
      <p:grpSp>
        <p:nvGrpSpPr>
          <p:cNvPr id="62" name="Group 6">
            <a:extLst>
              <a:ext uri="{FF2B5EF4-FFF2-40B4-BE49-F238E27FC236}">
                <a16:creationId xmlns:a16="http://schemas.microsoft.com/office/drawing/2014/main" id="{CDCF33D5-D2F5-DE6D-9749-5A7AC8EC4228}"/>
              </a:ext>
            </a:extLst>
          </p:cNvPr>
          <p:cNvGrpSpPr/>
          <p:nvPr/>
        </p:nvGrpSpPr>
        <p:grpSpPr>
          <a:xfrm>
            <a:off x="12851811" y="6953647"/>
            <a:ext cx="2684061" cy="2801926"/>
            <a:chOff x="0" y="0"/>
            <a:chExt cx="862412" cy="941838"/>
          </a:xfrm>
        </p:grpSpPr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00EB9976-8913-FB5F-8B04-2D10020B7617}"/>
                </a:ext>
              </a:extLst>
            </p:cNvPr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TextBox 8">
              <a:extLst>
                <a:ext uri="{FF2B5EF4-FFF2-40B4-BE49-F238E27FC236}">
                  <a16:creationId xmlns:a16="http://schemas.microsoft.com/office/drawing/2014/main" id="{2879E962-AD8D-9309-41D7-A17EB7E56893}"/>
                </a:ext>
              </a:extLst>
            </p:cNvPr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65" name="TextBox 9">
            <a:extLst>
              <a:ext uri="{FF2B5EF4-FFF2-40B4-BE49-F238E27FC236}">
                <a16:creationId xmlns:a16="http://schemas.microsoft.com/office/drawing/2014/main" id="{F1B12AA6-5CF4-EFAB-02D1-A5C1E39FEE40}"/>
              </a:ext>
            </a:extLst>
          </p:cNvPr>
          <p:cNvSpPr txBox="1"/>
          <p:nvPr/>
        </p:nvSpPr>
        <p:spPr>
          <a:xfrm>
            <a:off x="13180530" y="8864322"/>
            <a:ext cx="1926145" cy="8408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Tejus Sharma</a:t>
            </a:r>
          </a:p>
        </p:txBody>
      </p:sp>
      <p:grpSp>
        <p:nvGrpSpPr>
          <p:cNvPr id="66" name="Group 11">
            <a:extLst>
              <a:ext uri="{FF2B5EF4-FFF2-40B4-BE49-F238E27FC236}">
                <a16:creationId xmlns:a16="http://schemas.microsoft.com/office/drawing/2014/main" id="{D29E4F8B-BB34-2601-2FDB-A705318F2188}"/>
              </a:ext>
            </a:extLst>
          </p:cNvPr>
          <p:cNvGrpSpPr>
            <a:grpSpLocks noChangeAspect="1"/>
          </p:cNvGrpSpPr>
          <p:nvPr/>
        </p:nvGrpSpPr>
        <p:grpSpPr>
          <a:xfrm>
            <a:off x="13039099" y="5788158"/>
            <a:ext cx="2309836" cy="2300813"/>
            <a:chOff x="0" y="0"/>
            <a:chExt cx="6502400" cy="6477000"/>
          </a:xfrm>
        </p:grpSpPr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29592CCE-42C1-663F-F727-02B9E87288F7}"/>
                </a:ext>
              </a:extLst>
            </p:cNvPr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24975" r="223" b="-2497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13">
              <a:extLst>
                <a:ext uri="{FF2B5EF4-FFF2-40B4-BE49-F238E27FC236}">
                  <a16:creationId xmlns:a16="http://schemas.microsoft.com/office/drawing/2014/main" id="{FE26F23C-5F6E-C66D-5203-B51B615CA364}"/>
                </a:ext>
              </a:extLst>
            </p:cNvPr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4" name="Picture 13" descr="A person in a suit and tie&#10;&#10;Description automatically generated">
            <a:extLst>
              <a:ext uri="{FF2B5EF4-FFF2-40B4-BE49-F238E27FC236}">
                <a16:creationId xmlns:a16="http://schemas.microsoft.com/office/drawing/2014/main" id="{7749BAC2-9847-3A70-A4CD-DE5B4FA90C0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65" b="37003"/>
          <a:stretch/>
        </p:blipFill>
        <p:spPr>
          <a:xfrm>
            <a:off x="5708173" y="1830133"/>
            <a:ext cx="2321388" cy="2304288"/>
          </a:xfrm>
          <a:prstGeom prst="ellipse">
            <a:avLst/>
          </a:prstGeom>
        </p:spPr>
      </p:pic>
      <p:pic>
        <p:nvPicPr>
          <p:cNvPr id="10" name="Picture 9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604A27B7-FA98-1CCC-0EFE-5E1BC9F6B5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039897" y="5829587"/>
            <a:ext cx="2316183" cy="2290935"/>
          </a:xfrm>
          <a:prstGeom prst="rect">
            <a:avLst/>
          </a:prstGeom>
        </p:spPr>
      </p:pic>
      <p:pic>
        <p:nvPicPr>
          <p:cNvPr id="11" name="Picture 10" descr="A person smiling at camera&#10;&#10;Description automatically generated">
            <a:extLst>
              <a:ext uri="{FF2B5EF4-FFF2-40B4-BE49-F238E27FC236}">
                <a16:creationId xmlns:a16="http://schemas.microsoft.com/office/drawing/2014/main" id="{4D01321B-8E2A-8977-5988-5D8D7DF6646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423" r="16423"/>
          <a:stretch/>
        </p:blipFill>
        <p:spPr>
          <a:xfrm>
            <a:off x="2507772" y="1830133"/>
            <a:ext cx="2321388" cy="2304288"/>
          </a:xfrm>
          <a:prstGeom prst="ellipse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85278F-870C-8FC2-6057-40BC5043CF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4563" y="5861666"/>
            <a:ext cx="2316183" cy="2218131"/>
          </a:xfrm>
          <a:prstGeom prst="flowChartConnector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1D72AD-3CC0-D470-FC20-0E7D5FC0752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6000" b="6000"/>
          <a:stretch/>
        </p:blipFill>
        <p:spPr>
          <a:xfrm>
            <a:off x="8756173" y="1910344"/>
            <a:ext cx="2321388" cy="2304288"/>
          </a:xfrm>
          <a:prstGeom prst="ellipse">
            <a:avLst/>
          </a:prstGeom>
        </p:spPr>
      </p:pic>
      <p:pic>
        <p:nvPicPr>
          <p:cNvPr id="19" name="Picture 18" descr="A person wearing a scarf&#10;&#10;Description automatically generated">
            <a:extLst>
              <a:ext uri="{FF2B5EF4-FFF2-40B4-BE49-F238E27FC236}">
                <a16:creationId xmlns:a16="http://schemas.microsoft.com/office/drawing/2014/main" id="{5C8B2981-85BF-B351-3224-5AC639263C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36890" y="5783226"/>
            <a:ext cx="2441943" cy="244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05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580377">
            <a:off x="9407140" y="-9309963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61733" y="5519911"/>
            <a:ext cx="6065708" cy="2386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2"/>
              </a:lnSpc>
              <a:spcBef>
                <a:spcPct val="0"/>
              </a:spcBef>
            </a:pPr>
            <a:r>
              <a:rPr lang="en-US" sz="2744" i="1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1733" y="2105045"/>
            <a:ext cx="8097687" cy="3241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015"/>
              </a:lnSpc>
              <a:spcBef>
                <a:spcPct val="0"/>
              </a:spcBef>
            </a:pPr>
            <a:r>
              <a:rPr lang="en-US" sz="9431" b="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THANK'S FOR WATCHING</a:t>
            </a:r>
          </a:p>
        </p:txBody>
      </p:sp>
      <p:sp>
        <p:nvSpPr>
          <p:cNvPr id="6" name="Freeform 6"/>
          <p:cNvSpPr/>
          <p:nvPr/>
        </p:nvSpPr>
        <p:spPr>
          <a:xfrm>
            <a:off x="15409623" y="2266970"/>
            <a:ext cx="734693" cy="755166"/>
          </a:xfrm>
          <a:custGeom>
            <a:avLst/>
            <a:gdLst/>
            <a:ahLst/>
            <a:cxnLst/>
            <a:rect l="l" t="t" r="r" b="b"/>
            <a:pathLst>
              <a:path w="734693" h="755166">
                <a:moveTo>
                  <a:pt x="0" y="0"/>
                </a:moveTo>
                <a:lnTo>
                  <a:pt x="734692" y="0"/>
                </a:lnTo>
                <a:lnTo>
                  <a:pt x="734692" y="755166"/>
                </a:lnTo>
                <a:lnTo>
                  <a:pt x="0" y="7551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4628874" y="3180249"/>
            <a:ext cx="2296190" cy="352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7"/>
              </a:lnSpc>
              <a:spcBef>
                <a:spcPct val="0"/>
              </a:spcBef>
            </a:pPr>
            <a:r>
              <a:rPr lang="en-US" sz="2135" b="1" spc="209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LARANA, INC.</a:t>
            </a:r>
          </a:p>
        </p:txBody>
      </p:sp>
      <p:sp>
        <p:nvSpPr>
          <p:cNvPr id="8" name="Freeform 8"/>
          <p:cNvSpPr/>
          <p:nvPr/>
        </p:nvSpPr>
        <p:spPr>
          <a:xfrm flipH="1">
            <a:off x="-4254153" y="7476061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8D610-988F-BB54-E823-4458EF4A7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39F68D9-DAD1-8C17-C386-31FA1FF09DA5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0C22A53-9459-9909-D093-14E0D989B17E}"/>
              </a:ext>
            </a:extLst>
          </p:cNvPr>
          <p:cNvSpPr/>
          <p:nvPr/>
        </p:nvSpPr>
        <p:spPr>
          <a:xfrm>
            <a:off x="11885510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BC0FB344-0AC2-4E49-4ED9-212B641550CF}"/>
              </a:ext>
            </a:extLst>
          </p:cNvPr>
          <p:cNvGrpSpPr/>
          <p:nvPr/>
        </p:nvGrpSpPr>
        <p:grpSpPr>
          <a:xfrm>
            <a:off x="11900353" y="4678112"/>
            <a:ext cx="4113179" cy="4524634"/>
            <a:chOff x="0" y="0"/>
            <a:chExt cx="1279723" cy="127172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1BF3F3A-A122-ED2C-96E1-19DCDA61A1DB}"/>
                </a:ext>
              </a:extLst>
            </p:cNvPr>
            <p:cNvSpPr/>
            <p:nvPr/>
          </p:nvSpPr>
          <p:spPr>
            <a:xfrm>
              <a:off x="0" y="0"/>
              <a:ext cx="1279723" cy="1271725"/>
            </a:xfrm>
            <a:custGeom>
              <a:avLst/>
              <a:gdLst/>
              <a:ahLst/>
              <a:cxnLst/>
              <a:rect l="l" t="t" r="r" b="b"/>
              <a:pathLst>
                <a:path w="1279723" h="1271725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EE9C479-2D03-F36A-4AD4-81E8859008DF}"/>
                </a:ext>
              </a:extLst>
            </p:cNvPr>
            <p:cNvSpPr txBox="1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344D052A-E391-367E-CFD2-7FE1431A43C9}"/>
              </a:ext>
            </a:extLst>
          </p:cNvPr>
          <p:cNvSpPr/>
          <p:nvPr/>
        </p:nvSpPr>
        <p:spPr>
          <a:xfrm>
            <a:off x="7080191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1" y="0"/>
                </a:lnTo>
                <a:lnTo>
                  <a:pt x="4128021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146C13E0-6548-697A-DDF5-617A0139737A}"/>
              </a:ext>
            </a:extLst>
          </p:cNvPr>
          <p:cNvGrpSpPr/>
          <p:nvPr/>
        </p:nvGrpSpPr>
        <p:grpSpPr>
          <a:xfrm>
            <a:off x="7095033" y="4678112"/>
            <a:ext cx="4113179" cy="4524634"/>
            <a:chOff x="0" y="0"/>
            <a:chExt cx="1279723" cy="1271725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7B1FB80-C40F-732F-CD6B-93788E3DAA54}"/>
                </a:ext>
              </a:extLst>
            </p:cNvPr>
            <p:cNvSpPr/>
            <p:nvPr/>
          </p:nvSpPr>
          <p:spPr>
            <a:xfrm>
              <a:off x="0" y="0"/>
              <a:ext cx="1279723" cy="1271725"/>
            </a:xfrm>
            <a:custGeom>
              <a:avLst/>
              <a:gdLst/>
              <a:ahLst/>
              <a:cxnLst/>
              <a:rect l="l" t="t" r="r" b="b"/>
              <a:pathLst>
                <a:path w="1279723" h="1271725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75DFA657-9143-A224-9B1F-F591F0A0A48B}"/>
                </a:ext>
              </a:extLst>
            </p:cNvPr>
            <p:cNvSpPr txBox="1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0A305852-1E7F-1909-9E75-6DE8DE321DD2}"/>
              </a:ext>
            </a:extLst>
          </p:cNvPr>
          <p:cNvSpPr/>
          <p:nvPr/>
        </p:nvSpPr>
        <p:spPr>
          <a:xfrm>
            <a:off x="2274468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EBBA9D42-CA0D-1D8A-A332-E112DF460B97}"/>
              </a:ext>
            </a:extLst>
          </p:cNvPr>
          <p:cNvGrpSpPr/>
          <p:nvPr/>
        </p:nvGrpSpPr>
        <p:grpSpPr>
          <a:xfrm>
            <a:off x="2289311" y="4678112"/>
            <a:ext cx="4113179" cy="4524634"/>
            <a:chOff x="0" y="0"/>
            <a:chExt cx="1279723" cy="1271725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94F2F52E-E066-0F7F-83FD-D94DEAA52D8C}"/>
                </a:ext>
              </a:extLst>
            </p:cNvPr>
            <p:cNvSpPr/>
            <p:nvPr/>
          </p:nvSpPr>
          <p:spPr>
            <a:xfrm>
              <a:off x="0" y="0"/>
              <a:ext cx="1279723" cy="1271725"/>
            </a:xfrm>
            <a:custGeom>
              <a:avLst/>
              <a:gdLst/>
              <a:ahLst/>
              <a:cxnLst/>
              <a:rect l="l" t="t" r="r" b="b"/>
              <a:pathLst>
                <a:path w="1279723" h="1271725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2BBC1D1C-ADA2-173A-F37A-495D693D5ECF}"/>
                </a:ext>
              </a:extLst>
            </p:cNvPr>
            <p:cNvSpPr txBox="1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BFE5254F-CD94-5EDD-79BA-9E281420A111}"/>
              </a:ext>
            </a:extLst>
          </p:cNvPr>
          <p:cNvGrpSpPr/>
          <p:nvPr/>
        </p:nvGrpSpPr>
        <p:grpSpPr>
          <a:xfrm>
            <a:off x="3321316" y="3653528"/>
            <a:ext cx="2049168" cy="2049168"/>
            <a:chOff x="0" y="0"/>
            <a:chExt cx="812800" cy="81280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518131BD-859A-5CD3-D41F-47A839B6D9E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BCB0BE9B-0F28-4748-4549-3C13D9B36240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607F87FA-3E73-3A77-6968-661FAD08A2D4}"/>
              </a:ext>
            </a:extLst>
          </p:cNvPr>
          <p:cNvGrpSpPr/>
          <p:nvPr/>
        </p:nvGrpSpPr>
        <p:grpSpPr>
          <a:xfrm>
            <a:off x="8119617" y="3653528"/>
            <a:ext cx="2049168" cy="2049168"/>
            <a:chOff x="0" y="0"/>
            <a:chExt cx="812800" cy="81280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DD2E4096-EA2A-33E5-9055-16D7503E98E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E73047B5-9021-4F9B-9C3A-4AB4877AB4C0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63A82D59-542D-D2CB-78AD-422A7D098125}"/>
              </a:ext>
            </a:extLst>
          </p:cNvPr>
          <p:cNvGrpSpPr/>
          <p:nvPr/>
        </p:nvGrpSpPr>
        <p:grpSpPr>
          <a:xfrm>
            <a:off x="12933709" y="3653528"/>
            <a:ext cx="2049168" cy="2049168"/>
            <a:chOff x="0" y="0"/>
            <a:chExt cx="812800" cy="812800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91202954-0949-363D-F1EF-3CFBACEFBD6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AD33E666-7E1C-47A3-A2B8-91179DDF1374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Freeform 25">
            <a:extLst>
              <a:ext uri="{FF2B5EF4-FFF2-40B4-BE49-F238E27FC236}">
                <a16:creationId xmlns:a16="http://schemas.microsoft.com/office/drawing/2014/main" id="{17A436BA-3C8E-7ABB-DBD7-9071A6ED5205}"/>
              </a:ext>
            </a:extLst>
          </p:cNvPr>
          <p:cNvSpPr/>
          <p:nvPr/>
        </p:nvSpPr>
        <p:spPr>
          <a:xfrm>
            <a:off x="3732628" y="4016965"/>
            <a:ext cx="1211702" cy="1322294"/>
          </a:xfrm>
          <a:custGeom>
            <a:avLst/>
            <a:gdLst/>
            <a:ahLst/>
            <a:cxnLst/>
            <a:rect l="l" t="t" r="r" b="b"/>
            <a:pathLst>
              <a:path w="1211702" h="1322294">
                <a:moveTo>
                  <a:pt x="0" y="0"/>
                </a:moveTo>
                <a:lnTo>
                  <a:pt x="1211702" y="0"/>
                </a:lnTo>
                <a:lnTo>
                  <a:pt x="1211702" y="1322294"/>
                </a:lnTo>
                <a:lnTo>
                  <a:pt x="0" y="13222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47743294-E047-08EA-24FB-9D08BDD13B5C}"/>
              </a:ext>
            </a:extLst>
          </p:cNvPr>
          <p:cNvSpPr/>
          <p:nvPr/>
        </p:nvSpPr>
        <p:spPr>
          <a:xfrm>
            <a:off x="8563658" y="4016965"/>
            <a:ext cx="1160684" cy="1393835"/>
          </a:xfrm>
          <a:custGeom>
            <a:avLst/>
            <a:gdLst/>
            <a:ahLst/>
            <a:cxnLst/>
            <a:rect l="l" t="t" r="r" b="b"/>
            <a:pathLst>
              <a:path w="1160684" h="1393835">
                <a:moveTo>
                  <a:pt x="0" y="0"/>
                </a:moveTo>
                <a:lnTo>
                  <a:pt x="1160684" y="0"/>
                </a:lnTo>
                <a:lnTo>
                  <a:pt x="1160684" y="1393835"/>
                </a:lnTo>
                <a:lnTo>
                  <a:pt x="0" y="13938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>
            <a:extLst>
              <a:ext uri="{FF2B5EF4-FFF2-40B4-BE49-F238E27FC236}">
                <a16:creationId xmlns:a16="http://schemas.microsoft.com/office/drawing/2014/main" id="{372752B3-B317-8D68-CDA8-72092D218751}"/>
              </a:ext>
            </a:extLst>
          </p:cNvPr>
          <p:cNvSpPr/>
          <p:nvPr/>
        </p:nvSpPr>
        <p:spPr>
          <a:xfrm>
            <a:off x="13272985" y="3986188"/>
            <a:ext cx="1353071" cy="1353071"/>
          </a:xfrm>
          <a:custGeom>
            <a:avLst/>
            <a:gdLst/>
            <a:ahLst/>
            <a:cxnLst/>
            <a:rect l="l" t="t" r="r" b="b"/>
            <a:pathLst>
              <a:path w="1353071" h="1353071">
                <a:moveTo>
                  <a:pt x="0" y="0"/>
                </a:moveTo>
                <a:lnTo>
                  <a:pt x="1353071" y="0"/>
                </a:lnTo>
                <a:lnTo>
                  <a:pt x="1353071" y="1353071"/>
                </a:lnTo>
                <a:lnTo>
                  <a:pt x="0" y="13530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64D1B5CB-5ED6-3939-7F0D-F6BE7DA4C680}"/>
              </a:ext>
            </a:extLst>
          </p:cNvPr>
          <p:cNvSpPr txBox="1"/>
          <p:nvPr/>
        </p:nvSpPr>
        <p:spPr>
          <a:xfrm>
            <a:off x="2567692" y="5653030"/>
            <a:ext cx="3542623" cy="1242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2400" spc="168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According to Progressive, </a:t>
            </a:r>
            <a:r>
              <a:rPr lang="en-US" sz="2400" spc="168">
                <a:solidFill>
                  <a:srgbClr val="FFFBFB"/>
                </a:solidFill>
                <a:highlight>
                  <a:srgbClr val="808080"/>
                </a:highlight>
                <a:latin typeface="DM Sans"/>
                <a:ea typeface="DM Sans"/>
                <a:cs typeface="DM Sans"/>
                <a:sym typeface="DM Sans"/>
              </a:rPr>
              <a:t>36,164</a:t>
            </a:r>
            <a:r>
              <a:rPr lang="en-US" sz="2400" spc="168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 crashes happen everyday</a:t>
            </a: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6742E1AB-6763-69F1-12CA-F1BA2DC056DF}"/>
              </a:ext>
            </a:extLst>
          </p:cNvPr>
          <p:cNvSpPr txBox="1"/>
          <p:nvPr/>
        </p:nvSpPr>
        <p:spPr>
          <a:xfrm>
            <a:off x="7365791" y="5653030"/>
            <a:ext cx="3542623" cy="1549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2400" spc="168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The average cost of car accident can range from </a:t>
            </a:r>
            <a:r>
              <a:rPr lang="en-US" sz="2400" spc="168">
                <a:solidFill>
                  <a:srgbClr val="FFFBFB"/>
                </a:solidFill>
                <a:highlight>
                  <a:srgbClr val="808080"/>
                </a:highlight>
                <a:latin typeface="DM Sans"/>
                <a:ea typeface="DM Sans"/>
                <a:cs typeface="DM Sans"/>
                <a:sym typeface="DM Sans"/>
              </a:rPr>
              <a:t>$5,000 to $60,000</a:t>
            </a:r>
            <a:r>
              <a:rPr lang="en-US" sz="2400" spc="168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 depending on the accident  </a:t>
            </a: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D614FBDD-07E5-8325-A169-6AD9735960AB}"/>
              </a:ext>
            </a:extLst>
          </p:cNvPr>
          <p:cNvSpPr txBox="1"/>
          <p:nvPr/>
        </p:nvSpPr>
        <p:spPr>
          <a:xfrm>
            <a:off x="12171313" y="5653030"/>
            <a:ext cx="3535202" cy="2473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2400" spc="168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Intervention ranges based on severity:</a:t>
            </a:r>
          </a:p>
          <a:p>
            <a:pPr marL="182880" algn="ctr">
              <a:lnSpc>
                <a:spcPts val="2377"/>
              </a:lnSpc>
            </a:pPr>
            <a:endParaRPr lang="en-US" sz="2400" spc="168">
              <a:solidFill>
                <a:srgbClr val="FFFB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342900" indent="-342900" algn="ctr">
              <a:lnSpc>
                <a:spcPts val="2377"/>
              </a:lnSpc>
              <a:buFont typeface="Arial" panose="020B0604020202020204" pitchFamily="34" charset="0"/>
              <a:buChar char="•"/>
            </a:pPr>
            <a:r>
              <a:rPr lang="en-US" sz="2400" spc="168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Free Driving Courses</a:t>
            </a:r>
          </a:p>
          <a:p>
            <a:pPr marL="342900" indent="-342900" algn="ctr">
              <a:lnSpc>
                <a:spcPts val="2377"/>
              </a:lnSpc>
              <a:buFont typeface="Arial" panose="020B0604020202020204" pitchFamily="34" charset="0"/>
              <a:buChar char="•"/>
            </a:pPr>
            <a:r>
              <a:rPr lang="en-US" sz="2400" spc="168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Safe Driving Programs</a:t>
            </a:r>
          </a:p>
          <a:p>
            <a:pPr marL="342900" indent="-342900" algn="ctr">
              <a:lnSpc>
                <a:spcPts val="2377"/>
              </a:lnSpc>
              <a:buFont typeface="Arial" panose="020B0604020202020204" pitchFamily="34" charset="0"/>
              <a:buChar char="•"/>
            </a:pPr>
            <a:r>
              <a:rPr lang="en-US" sz="2400" spc="168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Repairs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8C858BB6-930D-AD78-6763-7C15A5D3E47F}"/>
              </a:ext>
            </a:extLst>
          </p:cNvPr>
          <p:cNvSpPr txBox="1"/>
          <p:nvPr/>
        </p:nvSpPr>
        <p:spPr>
          <a:xfrm>
            <a:off x="2867453" y="8393505"/>
            <a:ext cx="2974893" cy="495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Crashes in U.S</a:t>
            </a: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B1348BFF-E2BE-BF37-7C03-64B885525B9E}"/>
              </a:ext>
            </a:extLst>
          </p:cNvPr>
          <p:cNvSpPr txBox="1"/>
          <p:nvPr/>
        </p:nvSpPr>
        <p:spPr>
          <a:xfrm>
            <a:off x="7412008" y="8393505"/>
            <a:ext cx="3542623" cy="4954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Cost of Claims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9C5719DC-E449-31F5-D072-A80213F02183}"/>
              </a:ext>
            </a:extLst>
          </p:cNvPr>
          <p:cNvSpPr txBox="1"/>
          <p:nvPr/>
        </p:nvSpPr>
        <p:spPr>
          <a:xfrm>
            <a:off x="12189272" y="8393505"/>
            <a:ext cx="3553338" cy="4954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Cost of Intervention</a:t>
            </a:r>
          </a:p>
        </p:txBody>
      </p:sp>
      <p:sp>
        <p:nvSpPr>
          <p:cNvPr id="3" name="TextBox 28">
            <a:extLst>
              <a:ext uri="{FF2B5EF4-FFF2-40B4-BE49-F238E27FC236}">
                <a16:creationId xmlns:a16="http://schemas.microsoft.com/office/drawing/2014/main" id="{21A5CB64-EC02-CEAB-91EC-41EE472D7D9F}"/>
              </a:ext>
            </a:extLst>
          </p:cNvPr>
          <p:cNvSpPr txBox="1"/>
          <p:nvPr/>
        </p:nvSpPr>
        <p:spPr>
          <a:xfrm>
            <a:off x="2343797" y="1155414"/>
            <a:ext cx="13617940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b="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INDUSTRY ANALYSIS</a:t>
            </a:r>
          </a:p>
        </p:txBody>
      </p:sp>
      <p:graphicFrame>
        <p:nvGraphicFramePr>
          <p:cNvPr id="49" name="Chart 48">
            <a:extLst>
              <a:ext uri="{FF2B5EF4-FFF2-40B4-BE49-F238E27FC236}">
                <a16:creationId xmlns:a16="http://schemas.microsoft.com/office/drawing/2014/main" id="{644F5C86-A1A9-3318-26FC-FA045C3F74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7496464"/>
              </p:ext>
            </p:extLst>
          </p:nvPr>
        </p:nvGraphicFramePr>
        <p:xfrm>
          <a:off x="304800" y="2394134"/>
          <a:ext cx="17651708" cy="8007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</p:spTree>
    <p:extLst>
      <p:ext uri="{BB962C8B-B14F-4D97-AF65-F5344CB8AC3E}">
        <p14:creationId xmlns:p14="http://schemas.microsoft.com/office/powerpoint/2010/main" val="1337977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833045" y="849938"/>
            <a:ext cx="7616557" cy="162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774"/>
              </a:lnSpc>
            </a:pPr>
            <a:r>
              <a:rPr lang="en-US" sz="9981" b="1" spc="97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MOTIVATION</a:t>
            </a:r>
          </a:p>
        </p:txBody>
      </p:sp>
      <p:sp>
        <p:nvSpPr>
          <p:cNvPr id="20" name="Freeform 20"/>
          <p:cNvSpPr/>
          <p:nvPr/>
        </p:nvSpPr>
        <p:spPr>
          <a:xfrm>
            <a:off x="-1761838" y="2252619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2BF96569-2776-5012-11D1-11FC5386B7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80"/>
          <a:stretch/>
        </p:blipFill>
        <p:spPr bwMode="auto">
          <a:xfrm>
            <a:off x="10791607" y="1049603"/>
            <a:ext cx="6143238" cy="818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12"/>
          <p:cNvSpPr/>
          <p:nvPr/>
        </p:nvSpPr>
        <p:spPr>
          <a:xfrm>
            <a:off x="2046033" y="7949126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2155636" y="6466831"/>
            <a:ext cx="9610044" cy="1998718"/>
            <a:chOff x="0" y="-19050"/>
            <a:chExt cx="3682024" cy="76579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275641" y="6901678"/>
            <a:ext cx="1159455" cy="1178744"/>
          </a:xfrm>
          <a:custGeom>
            <a:avLst/>
            <a:gdLst/>
            <a:ahLst/>
            <a:cxnLst/>
            <a:rect l="l" t="t" r="r" b="b"/>
            <a:pathLst>
              <a:path w="1159455" h="1178744">
                <a:moveTo>
                  <a:pt x="0" y="0"/>
                </a:moveTo>
                <a:lnTo>
                  <a:pt x="1159455" y="0"/>
                </a:lnTo>
                <a:lnTo>
                  <a:pt x="1159455" y="1178744"/>
                </a:lnTo>
                <a:lnTo>
                  <a:pt x="0" y="11787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3812741" y="6744990"/>
            <a:ext cx="7132181" cy="1571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en-US" sz="2200" b="1" spc="21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ENCOURAGE SAFE DRIVING:</a:t>
            </a:r>
          </a:p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en-US" sz="2200" spc="21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Identifying policyholders with high risk of future claims and provide incentives to drive safer to create cost-savings</a:t>
            </a:r>
            <a:endParaRPr lang="en-US" sz="2200" spc="216">
              <a:solidFill>
                <a:srgbClr val="231F20"/>
              </a:solidFill>
              <a:latin typeface="DM Sans"/>
              <a:ea typeface="DM Sans"/>
              <a:cs typeface="DM Sans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999270" y="5649011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2142191" y="3324490"/>
            <a:ext cx="9610044" cy="2886917"/>
            <a:chOff x="0" y="-19050"/>
            <a:chExt cx="3682024" cy="76579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474235" y="3673321"/>
            <a:ext cx="1156649" cy="1173721"/>
          </a:xfrm>
          <a:custGeom>
            <a:avLst/>
            <a:gdLst/>
            <a:ahLst/>
            <a:cxnLst/>
            <a:rect l="l" t="t" r="r" b="b"/>
            <a:pathLst>
              <a:path w="1156649" h="1173721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3908899" y="3624745"/>
            <a:ext cx="7132181" cy="2366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en-US" sz="2200" b="1" spc="21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RISK MANAGEMENT</a:t>
            </a:r>
            <a:r>
              <a:rPr lang="en-US" sz="2200" spc="21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</a:p>
          <a:p>
            <a:pPr>
              <a:lnSpc>
                <a:spcPts val="3050"/>
              </a:lnSpc>
              <a:spcBef>
                <a:spcPct val="0"/>
              </a:spcBef>
            </a:pPr>
            <a:r>
              <a:rPr lang="en-US" sz="2200" spc="21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Early detection of car claims can help insurance companies </a:t>
            </a:r>
            <a:r>
              <a:rPr lang="en-US" sz="2200" spc="216">
                <a:solidFill>
                  <a:srgbClr val="231F20"/>
                </a:solidFill>
                <a:highlight>
                  <a:srgbClr val="FFFF00"/>
                </a:highlight>
                <a:latin typeface="DM Sans"/>
                <a:ea typeface="DM Sans"/>
                <a:cs typeface="DM Sans"/>
                <a:sym typeface="DM Sans"/>
              </a:rPr>
              <a:t>identify high-risk customers</a:t>
            </a:r>
            <a:r>
              <a:rPr lang="en-US" sz="2200" spc="21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, accurately price premium, lower claims costs, proactively reduce risk, and improve claims management processes </a:t>
            </a:r>
            <a:endParaRPr lang="en-US" sz="2200" spc="216">
              <a:solidFill>
                <a:srgbClr val="231F20"/>
              </a:solidFill>
              <a:latin typeface="DM Sans"/>
              <a:ea typeface="DM Sans"/>
              <a:cs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3BFDE3-AA9F-71BA-AC93-BCDF171CA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A1B10B6-0C85-3071-57DD-82AFC06AEAE0}"/>
              </a:ext>
            </a:extLst>
          </p:cNvPr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84C06A1-3AB8-7F94-ED73-BC1316B044F3}"/>
              </a:ext>
            </a:extLst>
          </p:cNvPr>
          <p:cNvSpPr txBox="1"/>
          <p:nvPr/>
        </p:nvSpPr>
        <p:spPr>
          <a:xfrm>
            <a:off x="2438400" y="4610100"/>
            <a:ext cx="13411200" cy="1640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948"/>
              </a:lnSpc>
            </a:pPr>
            <a:r>
              <a:rPr lang="en-US" sz="10107" b="1" spc="99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Data Analysis</a:t>
            </a: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7FA77C6-4BE7-AEE5-7B2A-22972E97E51B}"/>
              </a:ext>
            </a:extLst>
          </p:cNvPr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02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058952" y="3313905"/>
            <a:ext cx="4475512" cy="853740"/>
            <a:chOff x="-467" y="-35088"/>
            <a:chExt cx="1178736" cy="22485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-467" y="-35088"/>
              <a:ext cx="1178269" cy="224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i="1" spc="29">
                  <a:solidFill>
                    <a:srgbClr val="FFFFFF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Imbalanced Data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b="1" spc="786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Exploration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5791200" y="3416280"/>
            <a:ext cx="9034431" cy="2906748"/>
            <a:chOff x="0" y="-19050"/>
            <a:chExt cx="1744696" cy="56134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122392" y="3771840"/>
            <a:ext cx="8900334" cy="33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7768" lvl="1" indent="-213884" algn="l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Dataset Imbalance: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251706" y="6368312"/>
            <a:ext cx="4530449" cy="853740"/>
            <a:chOff x="-14936" y="-37001"/>
            <a:chExt cx="1193205" cy="22485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-14936" y="-37001"/>
              <a:ext cx="1178269" cy="224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i="1" spc="29">
                  <a:solidFill>
                    <a:srgbClr val="FFFFFF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Skewness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76891" y="6465644"/>
            <a:ext cx="9034431" cy="3269382"/>
            <a:chOff x="0" y="-19050"/>
            <a:chExt cx="1744696" cy="56134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408082" y="6833511"/>
            <a:ext cx="8512431" cy="2756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7768" lvl="1" indent="-213884" algn="l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The data, analyzed, is </a:t>
            </a:r>
            <a:r>
              <a:rPr lang="en-US" sz="1981" spc="194">
                <a:solidFill>
                  <a:srgbClr val="231F20"/>
                </a:solidFill>
                <a:highlight>
                  <a:srgbClr val="FFFF00"/>
                </a:highlight>
                <a:latin typeface="DM Sans"/>
                <a:ea typeface="DM Sans"/>
                <a:cs typeface="DM Sans"/>
                <a:sym typeface="DM Sans"/>
              </a:rPr>
              <a:t>imbalanced</a:t>
            </a:r>
            <a:r>
              <a:rPr lang="en-US" sz="1981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like the population data for insurance claims. It makes sense that a small percent of population is filing claims in 6-month period!</a:t>
            </a:r>
          </a:p>
          <a:p>
            <a:pPr marL="427768" lvl="1" indent="-213884" algn="l">
              <a:lnSpc>
                <a:spcPts val="2734"/>
              </a:lnSpc>
              <a:buFont typeface="Arial"/>
              <a:buChar char="•"/>
            </a:pPr>
            <a:endParaRPr lang="en-US" sz="1981" spc="194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27768" lvl="1" indent="-213884" algn="l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Many of the independent variable's present </a:t>
            </a:r>
            <a:r>
              <a:rPr lang="en-US" sz="1981" spc="194">
                <a:solidFill>
                  <a:srgbClr val="231F20"/>
                </a:solidFill>
                <a:highlight>
                  <a:srgbClr val="FFFF00"/>
                </a:highlight>
                <a:latin typeface="DM Sans"/>
                <a:ea typeface="DM Sans"/>
                <a:cs typeface="DM Sans"/>
                <a:sym typeface="DM Sans"/>
              </a:rPr>
              <a:t>skewness</a:t>
            </a:r>
            <a:r>
              <a:rPr lang="en-US" sz="1981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. However, we don’t foresee this decreasing performance since it doesn’t violate assumptions of models used by our group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A0E0E32B-ACC9-FAD5-E3E8-22ADB72DD1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857446"/>
              </p:ext>
            </p:extLst>
          </p:nvPr>
        </p:nvGraphicFramePr>
        <p:xfrm>
          <a:off x="6593925" y="4210277"/>
          <a:ext cx="7467600" cy="1716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200">
                  <a:extLst>
                    <a:ext uri="{9D8B030D-6E8A-4147-A177-3AD203B41FA5}">
                      <a16:colId xmlns:a16="http://schemas.microsoft.com/office/drawing/2014/main" val="2984080359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3816717845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3577972073"/>
                    </a:ext>
                  </a:extLst>
                </a:gridCol>
              </a:tblGrid>
              <a:tr h="572133"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Claims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301105"/>
                  </a:ext>
                </a:extLst>
              </a:tr>
              <a:tr h="572133"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54,844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93.6%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05666"/>
                  </a:ext>
                </a:extLst>
              </a:tr>
              <a:tr h="572133"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3,748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/>
                        <a:t>6.4%</a:t>
                      </a:r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89321"/>
                  </a:ext>
                </a:extLst>
              </a:tr>
            </a:tbl>
          </a:graphicData>
        </a:graphic>
      </p:graphicFrame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688EDE50-128E-6BC5-AE39-D62B6CB22D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2353621"/>
              </p:ext>
            </p:extLst>
          </p:nvPr>
        </p:nvGraphicFramePr>
        <p:xfrm>
          <a:off x="1058951" y="4217233"/>
          <a:ext cx="4473739" cy="2105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31" name="Picture 30">
            <a:extLst>
              <a:ext uri="{FF2B5EF4-FFF2-40B4-BE49-F238E27FC236}">
                <a16:creationId xmlns:a16="http://schemas.microsoft.com/office/drawing/2014/main" id="{C3D08A3E-F697-5DF2-FEAB-877679A094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6168" y="7217878"/>
            <a:ext cx="3938234" cy="2689075"/>
          </a:xfrm>
          <a:prstGeom prst="rect">
            <a:avLst/>
          </a:prstGeom>
        </p:spPr>
      </p:pic>
      <p:grpSp>
        <p:nvGrpSpPr>
          <p:cNvPr id="35" name="Group 21">
            <a:extLst>
              <a:ext uri="{FF2B5EF4-FFF2-40B4-BE49-F238E27FC236}">
                <a16:creationId xmlns:a16="http://schemas.microsoft.com/office/drawing/2014/main" id="{23EF1BAE-2A29-F59F-52C9-7A28B8EE93B0}"/>
              </a:ext>
            </a:extLst>
          </p:cNvPr>
          <p:cNvGrpSpPr/>
          <p:nvPr/>
        </p:nvGrpSpPr>
        <p:grpSpPr>
          <a:xfrm>
            <a:off x="15128878" y="3305803"/>
            <a:ext cx="2811284" cy="6824813"/>
            <a:chOff x="0" y="-19050"/>
            <a:chExt cx="1744696" cy="561340"/>
          </a:xfrm>
        </p:grpSpPr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BE0E4176-8705-7271-E954-BDB414DD9AC6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23">
              <a:extLst>
                <a:ext uri="{FF2B5EF4-FFF2-40B4-BE49-F238E27FC236}">
                  <a16:creationId xmlns:a16="http://schemas.microsoft.com/office/drawing/2014/main" id="{004FDF7A-5CAF-8DE6-B337-10B7F51DA054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40" name="Group 9">
            <a:extLst>
              <a:ext uri="{FF2B5EF4-FFF2-40B4-BE49-F238E27FC236}">
                <a16:creationId xmlns:a16="http://schemas.microsoft.com/office/drawing/2014/main" id="{B180C334-5489-C3F7-D0E9-46A3CE7DC40B}"/>
              </a:ext>
            </a:extLst>
          </p:cNvPr>
          <p:cNvGrpSpPr/>
          <p:nvPr/>
        </p:nvGrpSpPr>
        <p:grpSpPr>
          <a:xfrm>
            <a:off x="15128878" y="3416280"/>
            <a:ext cx="2812399" cy="853740"/>
            <a:chOff x="-467" y="-35088"/>
            <a:chExt cx="1178736" cy="224853"/>
          </a:xfrm>
        </p:grpSpPr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B0E86326-2C7A-A341-CDA0-09A0CE9DDC54}"/>
                </a:ext>
              </a:extLst>
            </p:cNvPr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11">
              <a:extLst>
                <a:ext uri="{FF2B5EF4-FFF2-40B4-BE49-F238E27FC236}">
                  <a16:creationId xmlns:a16="http://schemas.microsoft.com/office/drawing/2014/main" id="{E101A763-A0A8-9063-AB28-FCCB304ED643}"/>
                </a:ext>
              </a:extLst>
            </p:cNvPr>
            <p:cNvSpPr txBox="1"/>
            <p:nvPr/>
          </p:nvSpPr>
          <p:spPr>
            <a:xfrm>
              <a:off x="-467" y="-35088"/>
              <a:ext cx="1178269" cy="224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Note:</a:t>
              </a:r>
            </a:p>
          </p:txBody>
        </p:sp>
      </p:grpSp>
      <p:sp>
        <p:nvSpPr>
          <p:cNvPr id="43" name="TextBox 24">
            <a:extLst>
              <a:ext uri="{FF2B5EF4-FFF2-40B4-BE49-F238E27FC236}">
                <a16:creationId xmlns:a16="http://schemas.microsoft.com/office/drawing/2014/main" id="{1AFC7A8C-C708-D527-55CE-439E4F8F1CBE}"/>
              </a:ext>
            </a:extLst>
          </p:cNvPr>
          <p:cNvSpPr txBox="1"/>
          <p:nvPr/>
        </p:nvSpPr>
        <p:spPr>
          <a:xfrm>
            <a:off x="15096544" y="4258367"/>
            <a:ext cx="2811284" cy="5526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27768" lvl="1" indent="-213884" algn="l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Data in the Kaggle dataset was </a:t>
            </a:r>
            <a:r>
              <a:rPr lang="en-US" sz="1981" spc="194">
                <a:solidFill>
                  <a:srgbClr val="231F20"/>
                </a:solidFill>
                <a:highlight>
                  <a:srgbClr val="FFFF00"/>
                </a:highlight>
                <a:latin typeface="DM Sans"/>
                <a:ea typeface="DM Sans"/>
                <a:cs typeface="DM Sans"/>
                <a:sym typeface="DM Sans"/>
              </a:rPr>
              <a:t>pre-normalized</a:t>
            </a:r>
            <a:r>
              <a:rPr lang="en-US" sz="1981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to mask the identity of real policyholder</a:t>
            </a:r>
          </a:p>
          <a:p>
            <a:pPr marL="427768" lvl="1" indent="-213884" algn="l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Ex: age of policyholder:</a:t>
            </a:r>
          </a:p>
          <a:p>
            <a:pPr marL="884968" lvl="2" indent="-213884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min: 0.288</a:t>
            </a:r>
          </a:p>
          <a:p>
            <a:pPr marL="884968" lvl="2" indent="-213884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max: 1</a:t>
            </a:r>
          </a:p>
          <a:p>
            <a:pPr marL="427768" lvl="1" indent="-213884">
              <a:lnSpc>
                <a:spcPts val="2734"/>
              </a:lnSpc>
              <a:buFont typeface="Arial"/>
              <a:buChar char="•"/>
            </a:pPr>
            <a:r>
              <a:rPr lang="en-US" sz="1981" b="1" spc="194">
                <a:solidFill>
                  <a:srgbClr val="231F20"/>
                </a:solidFill>
                <a:latin typeface="DM Sans"/>
                <a:sym typeface="DM Sans"/>
              </a:rPr>
              <a:t>Assumption</a:t>
            </a:r>
            <a:r>
              <a:rPr lang="en-US" sz="1981" spc="194">
                <a:solidFill>
                  <a:srgbClr val="231F20"/>
                </a:solidFill>
                <a:latin typeface="DM Sans"/>
                <a:sym typeface="DM Sans"/>
              </a:rPr>
              <a:t>: We assume a sample of data normalized on a population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FAD0885-4FE9-B7BF-FB0B-07AD7CA7DE3E}"/>
              </a:ext>
            </a:extLst>
          </p:cNvPr>
          <p:cNvCxnSpPr/>
          <p:nvPr/>
        </p:nvCxnSpPr>
        <p:spPr>
          <a:xfrm>
            <a:off x="14514402" y="8572500"/>
            <a:ext cx="614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806CF-4EA3-B6A6-690D-02038617F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60CCD18-DF9D-3E4F-B4C0-D58983B2E774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6C982A5-FDE9-DBB3-D270-5E10C82A2064}"/>
              </a:ext>
            </a:extLst>
          </p:cNvPr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9942496-D074-7D88-6F22-D0D2DF4035E7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A8D112D8-0E1C-22B4-A82C-9C0022DC66A8}"/>
                </a:ext>
              </a:extLst>
            </p:cNvPr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162C5025-84CD-8A8C-C6CF-122270E17D5F}"/>
              </a:ext>
            </a:extLst>
          </p:cNvPr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2EEC72B4-FAF5-BD63-51E6-4A559A449E8D}"/>
              </a:ext>
            </a:extLst>
          </p:cNvPr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6AB82A-561D-338E-E9D6-82BC794AFE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392" y="3322654"/>
            <a:ext cx="7774936" cy="6729984"/>
          </a:xfrm>
          <a:prstGeom prst="rect">
            <a:avLst/>
          </a:prstGeom>
        </p:spPr>
      </p:pic>
      <p:grpSp>
        <p:nvGrpSpPr>
          <p:cNvPr id="17" name="Group 21">
            <a:extLst>
              <a:ext uri="{FF2B5EF4-FFF2-40B4-BE49-F238E27FC236}">
                <a16:creationId xmlns:a16="http://schemas.microsoft.com/office/drawing/2014/main" id="{7628748F-8CD8-6F50-1165-E3A6A782D8C8}"/>
              </a:ext>
            </a:extLst>
          </p:cNvPr>
          <p:cNvGrpSpPr/>
          <p:nvPr/>
        </p:nvGrpSpPr>
        <p:grpSpPr>
          <a:xfrm>
            <a:off x="8933806" y="3322655"/>
            <a:ext cx="9034431" cy="1973245"/>
            <a:chOff x="0" y="0"/>
            <a:chExt cx="1744696" cy="542290"/>
          </a:xfrm>
        </p:grpSpPr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C09CFECD-D9B2-110B-BD90-DC6085988147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3">
              <a:extLst>
                <a:ext uri="{FF2B5EF4-FFF2-40B4-BE49-F238E27FC236}">
                  <a16:creationId xmlns:a16="http://schemas.microsoft.com/office/drawing/2014/main" id="{3FA7DF4D-87F6-A57B-32D6-960C35BB0848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7" name="TextBox 24">
            <a:extLst>
              <a:ext uri="{FF2B5EF4-FFF2-40B4-BE49-F238E27FC236}">
                <a16:creationId xmlns:a16="http://schemas.microsoft.com/office/drawing/2014/main" id="{913676E2-614B-40DF-A038-360BBF86A46D}"/>
              </a:ext>
            </a:extLst>
          </p:cNvPr>
          <p:cNvSpPr txBox="1"/>
          <p:nvPr/>
        </p:nvSpPr>
        <p:spPr>
          <a:xfrm>
            <a:off x="9128049" y="3468388"/>
            <a:ext cx="8512431" cy="1717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7768" lvl="1" indent="-213884" algn="l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We observer </a:t>
            </a:r>
            <a:r>
              <a:rPr lang="en-US" sz="1981" spc="194">
                <a:solidFill>
                  <a:srgbClr val="231F20"/>
                </a:solidFill>
                <a:highlight>
                  <a:srgbClr val="FFFF00"/>
                </a:highlight>
                <a:latin typeface="DM Sans"/>
                <a:ea typeface="DM Sans"/>
                <a:cs typeface="DM Sans"/>
                <a:sym typeface="DM Sans"/>
              </a:rPr>
              <a:t>high-collinearity</a:t>
            </a:r>
            <a:r>
              <a:rPr lang="en-US" sz="1981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within some of the variables. </a:t>
            </a:r>
          </a:p>
          <a:p>
            <a:pPr marL="427768" lvl="1" indent="-213884" algn="l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To dig deeper, we analyzed specific cross-sections with high collinearity to see if correlation has a natural explanation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C6EAF9A-5F8C-7B42-440C-30C74D069CD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1918"/>
          <a:stretch/>
        </p:blipFill>
        <p:spPr>
          <a:xfrm>
            <a:off x="8963933" y="5463138"/>
            <a:ext cx="5971267" cy="2042563"/>
          </a:xfrm>
          <a:prstGeom prst="rect">
            <a:avLst/>
          </a:prstGeom>
        </p:spPr>
      </p:pic>
      <p:grpSp>
        <p:nvGrpSpPr>
          <p:cNvPr id="32" name="Group 21">
            <a:extLst>
              <a:ext uri="{FF2B5EF4-FFF2-40B4-BE49-F238E27FC236}">
                <a16:creationId xmlns:a16="http://schemas.microsoft.com/office/drawing/2014/main" id="{15500623-2CAE-D8A9-C5ED-5AB6C4E2311E}"/>
              </a:ext>
            </a:extLst>
          </p:cNvPr>
          <p:cNvGrpSpPr/>
          <p:nvPr/>
        </p:nvGrpSpPr>
        <p:grpSpPr>
          <a:xfrm>
            <a:off x="15075077" y="5463137"/>
            <a:ext cx="3060523" cy="4252363"/>
            <a:chOff x="0" y="0"/>
            <a:chExt cx="1744696" cy="542290"/>
          </a:xfrm>
        </p:grpSpPr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C8C611B3-A1D4-F539-B7FC-41893E348FCF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23">
              <a:extLst>
                <a:ext uri="{FF2B5EF4-FFF2-40B4-BE49-F238E27FC236}">
                  <a16:creationId xmlns:a16="http://schemas.microsoft.com/office/drawing/2014/main" id="{A8D0D544-FB67-1C58-6F72-F57273F296D5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8" name="TextBox 24">
            <a:extLst>
              <a:ext uri="{FF2B5EF4-FFF2-40B4-BE49-F238E27FC236}">
                <a16:creationId xmlns:a16="http://schemas.microsoft.com/office/drawing/2014/main" id="{F8DC69E3-B9CE-D7F4-246A-18EA8F3A333B}"/>
              </a:ext>
            </a:extLst>
          </p:cNvPr>
          <p:cNvSpPr txBox="1"/>
          <p:nvPr/>
        </p:nvSpPr>
        <p:spPr>
          <a:xfrm>
            <a:off x="15244340" y="5600700"/>
            <a:ext cx="2891259" cy="34485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27768" lvl="1" indent="-213884" algn="l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Correlation exists within variables that don’t have a natural relationship</a:t>
            </a:r>
          </a:p>
          <a:p>
            <a:pPr marL="427768" lvl="1" indent="-213884" algn="l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Displacement and length shouldn’t have a relationship</a:t>
            </a:r>
          </a:p>
        </p:txBody>
      </p:sp>
      <p:grpSp>
        <p:nvGrpSpPr>
          <p:cNvPr id="39" name="Group 21">
            <a:extLst>
              <a:ext uri="{FF2B5EF4-FFF2-40B4-BE49-F238E27FC236}">
                <a16:creationId xmlns:a16="http://schemas.microsoft.com/office/drawing/2014/main" id="{FF5DC888-606B-71D9-0EED-22864F5D2757}"/>
              </a:ext>
            </a:extLst>
          </p:cNvPr>
          <p:cNvGrpSpPr/>
          <p:nvPr/>
        </p:nvGrpSpPr>
        <p:grpSpPr>
          <a:xfrm>
            <a:off x="8933807" y="7743167"/>
            <a:ext cx="5971268" cy="1972333"/>
            <a:chOff x="0" y="0"/>
            <a:chExt cx="1744696" cy="542290"/>
          </a:xfrm>
        </p:grpSpPr>
        <p:sp>
          <p:nvSpPr>
            <p:cNvPr id="44" name="Freeform 22">
              <a:extLst>
                <a:ext uri="{FF2B5EF4-FFF2-40B4-BE49-F238E27FC236}">
                  <a16:creationId xmlns:a16="http://schemas.microsoft.com/office/drawing/2014/main" id="{A09E5362-BAE1-9A8A-7E19-50A3C2C88697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23">
              <a:extLst>
                <a:ext uri="{FF2B5EF4-FFF2-40B4-BE49-F238E27FC236}">
                  <a16:creationId xmlns:a16="http://schemas.microsoft.com/office/drawing/2014/main" id="{1586DD02-6679-2DD6-6263-7A677E81B9EB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46" name="TextBox 24">
            <a:extLst>
              <a:ext uri="{FF2B5EF4-FFF2-40B4-BE49-F238E27FC236}">
                <a16:creationId xmlns:a16="http://schemas.microsoft.com/office/drawing/2014/main" id="{235F8C1C-ED87-E0DA-BA75-20CA154698A3}"/>
              </a:ext>
            </a:extLst>
          </p:cNvPr>
          <p:cNvSpPr txBox="1"/>
          <p:nvPr/>
        </p:nvSpPr>
        <p:spPr>
          <a:xfrm>
            <a:off x="8973675" y="7903146"/>
            <a:ext cx="5732925" cy="1024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27768" lvl="1" indent="-213884" algn="l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More investigation needs to be done to understand the source of the correlation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2D8DE07-1F95-529A-7991-184E6FF33258}"/>
                  </a:ext>
                </a:extLst>
              </p14:cNvPr>
              <p14:cNvContentPartPr/>
              <p14:nvPr/>
            </p14:nvContentPartPr>
            <p14:xfrm>
              <a:off x="13728131" y="6050026"/>
              <a:ext cx="414720" cy="230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2D8DE07-1F95-529A-7991-184E6FF3325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674178" y="5942026"/>
                <a:ext cx="522267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FD9436C-4281-C882-8166-FD9BC2B55998}"/>
                  </a:ext>
                </a:extLst>
              </p14:cNvPr>
              <p14:cNvContentPartPr/>
              <p14:nvPr/>
            </p14:nvContentPartPr>
            <p14:xfrm>
              <a:off x="12982931" y="7252066"/>
              <a:ext cx="489240" cy="446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FD9436C-4281-C882-8166-FD9BC2B5599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928931" y="7144066"/>
                <a:ext cx="596880" cy="26028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2">
            <a:extLst>
              <a:ext uri="{FF2B5EF4-FFF2-40B4-BE49-F238E27FC236}">
                <a16:creationId xmlns:a16="http://schemas.microsoft.com/office/drawing/2014/main" id="{7FCFD372-BD63-923A-FC0A-C932B5DCD4C4}"/>
              </a:ext>
            </a:extLst>
          </p:cNvPr>
          <p:cNvSpPr txBox="1"/>
          <p:nvPr/>
        </p:nvSpPr>
        <p:spPr>
          <a:xfrm>
            <a:off x="3393490" y="1210845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b="1" spc="786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MULTICOLLINEARITY</a:t>
            </a:r>
          </a:p>
        </p:txBody>
      </p:sp>
    </p:spTree>
    <p:extLst>
      <p:ext uri="{BB962C8B-B14F-4D97-AF65-F5344CB8AC3E}">
        <p14:creationId xmlns:p14="http://schemas.microsoft.com/office/powerpoint/2010/main" val="3001688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ABB3B-9849-4EDF-4496-3CFAB579D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3DEEA3E-989A-96DE-42D6-E133D5C1D41B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3158C0F-6C42-0A21-26D6-FD5573979C34}"/>
              </a:ext>
            </a:extLst>
          </p:cNvPr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25FE6FE-AA77-268D-98C3-1C2522E7E2B9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D9FC0A2D-4FAA-E2E9-7E85-478CBE6AF599}"/>
                </a:ext>
              </a:extLst>
            </p:cNvPr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ABE7AB7A-A651-13D8-CC9C-94339FEB1BCA}"/>
              </a:ext>
            </a:extLst>
          </p:cNvPr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413F3E15-6139-8828-BDB6-5C8146841D87}"/>
              </a:ext>
            </a:extLst>
          </p:cNvPr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D55CA7D8-9B6B-37F7-B538-DA889C4A1ADA}"/>
              </a:ext>
            </a:extLst>
          </p:cNvPr>
          <p:cNvSpPr txBox="1"/>
          <p:nvPr/>
        </p:nvSpPr>
        <p:spPr>
          <a:xfrm>
            <a:off x="3480786" y="211689"/>
            <a:ext cx="10906040" cy="2732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b="1" spc="786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PERFECT</a:t>
            </a:r>
          </a:p>
          <a:p>
            <a:pPr algn="ctr">
              <a:lnSpc>
                <a:spcPts val="11082"/>
              </a:lnSpc>
            </a:pPr>
            <a:r>
              <a:rPr lang="en-US" sz="8030" b="1" spc="786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MULTICOLLINEARITY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6669A5-3CCD-560D-F7B4-63D0345F7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2702" y="3619500"/>
            <a:ext cx="9125594" cy="2711012"/>
          </a:xfrm>
          <a:prstGeom prst="rect">
            <a:avLst/>
          </a:prstGeom>
        </p:spPr>
      </p:pic>
      <p:sp>
        <p:nvSpPr>
          <p:cNvPr id="14" name="TextBox 24">
            <a:extLst>
              <a:ext uri="{FF2B5EF4-FFF2-40B4-BE49-F238E27FC236}">
                <a16:creationId xmlns:a16="http://schemas.microsoft.com/office/drawing/2014/main" id="{EC053722-6753-59E0-42FE-14007EA4EBB3}"/>
              </a:ext>
            </a:extLst>
          </p:cNvPr>
          <p:cNvSpPr txBox="1"/>
          <p:nvPr/>
        </p:nvSpPr>
        <p:spPr>
          <a:xfrm>
            <a:off x="8798942" y="3206074"/>
            <a:ext cx="5732925" cy="332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3884" lvl="1" algn="l">
              <a:lnSpc>
                <a:spcPts val="2734"/>
              </a:lnSpc>
            </a:pPr>
            <a:r>
              <a:rPr lang="en-US" sz="1981" b="1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Insurance Data Group by Model</a:t>
            </a:r>
          </a:p>
        </p:txBody>
      </p:sp>
      <p:grpSp>
        <p:nvGrpSpPr>
          <p:cNvPr id="20" name="Group 21">
            <a:extLst>
              <a:ext uri="{FF2B5EF4-FFF2-40B4-BE49-F238E27FC236}">
                <a16:creationId xmlns:a16="http://schemas.microsoft.com/office/drawing/2014/main" id="{BAF77528-3684-DAE6-2D6D-AC620EB3B423}"/>
              </a:ext>
            </a:extLst>
          </p:cNvPr>
          <p:cNvGrpSpPr/>
          <p:nvPr/>
        </p:nvGrpSpPr>
        <p:grpSpPr>
          <a:xfrm>
            <a:off x="8962702" y="6456366"/>
            <a:ext cx="9125594" cy="3411533"/>
            <a:chOff x="0" y="0"/>
            <a:chExt cx="1744696" cy="542290"/>
          </a:xfrm>
        </p:grpSpPr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4A7581A7-EB0B-F0BA-FE29-913BF50ABE75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3">
              <a:extLst>
                <a:ext uri="{FF2B5EF4-FFF2-40B4-BE49-F238E27FC236}">
                  <a16:creationId xmlns:a16="http://schemas.microsoft.com/office/drawing/2014/main" id="{6400AB7C-D9FF-E02C-18BA-7AABB198318D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3" name="TextBox 24">
            <a:extLst>
              <a:ext uri="{FF2B5EF4-FFF2-40B4-BE49-F238E27FC236}">
                <a16:creationId xmlns:a16="http://schemas.microsoft.com/office/drawing/2014/main" id="{416ECA31-700E-3112-E261-19CB9515C7C3}"/>
              </a:ext>
            </a:extLst>
          </p:cNvPr>
          <p:cNvSpPr txBox="1"/>
          <p:nvPr/>
        </p:nvSpPr>
        <p:spPr>
          <a:xfrm>
            <a:off x="9156945" y="6602099"/>
            <a:ext cx="8598327" cy="34485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27768" lvl="1" indent="-213884" algn="l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We found that all the data except for 5 columns can be </a:t>
            </a:r>
            <a:r>
              <a:rPr lang="en-US" sz="1981" spc="194">
                <a:solidFill>
                  <a:srgbClr val="231F20"/>
                </a:solidFill>
                <a:highlight>
                  <a:srgbClr val="FFFF00"/>
                </a:highlight>
                <a:latin typeface="DM Sans"/>
                <a:ea typeface="DM Sans"/>
                <a:cs typeface="DM Sans"/>
                <a:sym typeface="DM Sans"/>
              </a:rPr>
              <a:t>stratified perfectly</a:t>
            </a:r>
            <a:r>
              <a:rPr lang="en-US" sz="1981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by column: “model”</a:t>
            </a:r>
          </a:p>
          <a:p>
            <a:pPr marL="884968" lvl="2" indent="-213884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Data about a particular model is always tied to that model</a:t>
            </a:r>
          </a:p>
          <a:p>
            <a:pPr marL="884968" lvl="2" indent="-213884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Columns with data about policyholder vary across each observation</a:t>
            </a:r>
          </a:p>
          <a:p>
            <a:pPr marL="427768" lvl="1" indent="-213884" algn="l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So, if we know the model of the car, we can always find the other variables. The variations of the other columns is </a:t>
            </a:r>
            <a:r>
              <a:rPr lang="en-US" sz="1981" spc="194">
                <a:solidFill>
                  <a:srgbClr val="231F20"/>
                </a:solidFill>
                <a:highlight>
                  <a:srgbClr val="FFFF00"/>
                </a:highlight>
                <a:latin typeface="DM Sans"/>
                <a:ea typeface="DM Sans"/>
                <a:cs typeface="DM Sans"/>
                <a:sym typeface="DM Sans"/>
              </a:rPr>
              <a:t>perfectly captured</a:t>
            </a:r>
            <a:r>
              <a:rPr lang="en-US" sz="1981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by the column “model”. </a:t>
            </a:r>
          </a:p>
          <a:p>
            <a:pPr marL="427768" lvl="1" indent="-213884" algn="l">
              <a:lnSpc>
                <a:spcPts val="2734"/>
              </a:lnSpc>
              <a:buFont typeface="Arial"/>
              <a:buChar char="•"/>
            </a:pPr>
            <a:endParaRPr lang="en-US" sz="1981" spc="194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FB72E98-62CA-836D-ED40-C4B778DEAE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396" y="3258292"/>
            <a:ext cx="8262602" cy="668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3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1597</Words>
  <Application>Microsoft Macintosh PowerPoint</Application>
  <PresentationFormat>Custom</PresentationFormat>
  <Paragraphs>283</Paragraphs>
  <Slides>30</Slides>
  <Notes>10</Notes>
  <HiddenSlides>11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DM Sans</vt:lpstr>
      <vt:lpstr>DM Sans Bold</vt:lpstr>
      <vt:lpstr>DM Sans Italics</vt:lpstr>
      <vt:lpstr>Montserrat Classic Bold</vt:lpstr>
      <vt:lpstr>Montserrat Light</vt:lpstr>
      <vt:lpstr>Oswald</vt:lpstr>
      <vt:lpstr>Oswald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Gurram, Harsha</cp:lastModifiedBy>
  <cp:revision>1</cp:revision>
  <dcterms:created xsi:type="dcterms:W3CDTF">2006-08-16T00:00:00Z</dcterms:created>
  <dcterms:modified xsi:type="dcterms:W3CDTF">2024-12-06T21:39:10Z</dcterms:modified>
  <dc:identifier>DAGWHXYX0g0</dc:identifier>
</cp:coreProperties>
</file>